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slides/slide4.xml" ContentType="application/vnd.openxmlformats-officedocument.presentationml.slide+xml"/>
  <Override PartName="/ppt/diagrams/data2.xml" ContentType="application/vnd.openxmlformats-officedocument.drawingml.diagramData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ppt/presProps.xml" ContentType="application/vnd.openxmlformats-officedocument.presentationml.presProp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2"/>
  </p:sldMasterIdLst>
  <p:notesMasterIdLst>
    <p:notesMasterId r:id="rId9"/>
  </p:notesMasterIdLst>
  <p:handoutMasterIdLst>
    <p:handoutMasterId r:id="rId10"/>
  </p:handoutMasterIdLst>
  <p:sldIdLst>
    <p:sldId id="271" r:id="rId3"/>
    <p:sldId id="272" r:id="rId4"/>
    <p:sldId id="261" r:id="rId5"/>
    <p:sldId id="270" r:id="rId6"/>
    <p:sldId id="273" r:id="rId7"/>
    <p:sldId id="275" r:id="rId8"/>
  </p:sldIdLst>
  <p:sldSz cx="10693400" cy="7561263"/>
  <p:notesSz cx="6808788" cy="9940925"/>
  <p:defaultTextStyle>
    <a:defPPr>
      <a:defRPr lang="en-US"/>
    </a:defPPr>
    <a:lvl1pPr marL="0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52152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06">
          <p15:clr>
            <a:srgbClr val="A4A3A4"/>
          </p15:clr>
        </p15:guide>
        <p15:guide id="2" pos="67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E08E"/>
    <a:srgbClr val="BE3A34"/>
    <a:srgbClr val="FF9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9" autoAdjust="0"/>
    <p:restoredTop sz="95906" autoAdjust="0"/>
  </p:normalViewPr>
  <p:slideViewPr>
    <p:cSldViewPr snapToGrid="0">
      <p:cViewPr varScale="1">
        <p:scale>
          <a:sx n="66" d="100"/>
          <a:sy n="66" d="100"/>
        </p:scale>
        <p:origin x="1344" y="60"/>
      </p:cViewPr>
      <p:guideLst>
        <p:guide orient="horz" pos="460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-3264" y="-91"/>
      </p:cViewPr>
      <p:guideLst>
        <p:guide orient="horz" pos="3132"/>
        <p:guide pos="2145"/>
      </p:guideLst>
    </p:cSldViewPr>
  </p:notes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1.xml" />
  <Relationship Id="rId4" Type="http://schemas.openxmlformats.org/officeDocument/2006/relationships/slide" Target="slides/slide2.xml" />
  <Relationship Id="rId5" Type="http://schemas.openxmlformats.org/officeDocument/2006/relationships/slide" Target="slides/slide3.xml" />
  <Relationship Id="rId6" Type="http://schemas.openxmlformats.org/officeDocument/2006/relationships/slide" Target="slides/slide4.xml" />
  <Relationship Id="rId7" Type="http://schemas.openxmlformats.org/officeDocument/2006/relationships/slide" Target="slides/slide5.xml" />
  <Relationship Id="rId8" Type="http://schemas.openxmlformats.org/officeDocument/2006/relationships/slide" Target="slides/slide6.xml" />
  <Relationship Id="rId13" Type="http://schemas.openxmlformats.org/officeDocument/2006/relationships/theme" Target="theme/theme1.xml" />
  <Relationship Id="rId12" Type="http://schemas.openxmlformats.org/officeDocument/2006/relationships/viewProps" Target="viewProps.xml" />
  <Relationship Id="rId2" Type="http://schemas.openxmlformats.org/officeDocument/2006/relationships/slideMaster" Target="slideMasters/slideMaster1.xml" />
  <Relationship Id="rId1" Type="http://schemas.openxmlformats.org/officeDocument/2006/relationships/customXml" Target="../customXml/item1.xml" />
  <Relationship Id="rId11" Type="http://schemas.openxmlformats.org/officeDocument/2006/relationships/presProps" Target="presProps.xml" />
  <Relationship Id="rId10" Type="http://schemas.openxmlformats.org/officeDocument/2006/relationships/handoutMaster" Target="handoutMasters/handoutMaster1.xml" />
  <Relationship Id="rId9" Type="http://schemas.openxmlformats.org/officeDocument/2006/relationships/notesMaster" Target="notesMasters/notesMaster1.xml" />
  <Relationship Id="rId14" Type="http://schemas.openxmlformats.org/officeDocument/2006/relationships/tableStyles" Target="tableStyles.xml" />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7F8FB7-7AB1-4058-9870-CC079ECFF109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1B219CFA-A803-40DC-81C2-A7AE3E67D730}">
      <dgm:prSet/>
      <dgm:spPr/>
      <dgm:t>
        <a:bodyPr/>
        <a:lstStyle/>
        <a:p>
          <a:pPr rtl="0"/>
          <a:r>
            <a:rPr lang="en-GB" dirty="0"/>
            <a:t>Confidential </a:t>
          </a:r>
          <a:r>
            <a:rPr lang="en-GB" b="0" dirty="0"/>
            <a:t>communications</a:t>
          </a:r>
          <a:endParaRPr lang="en-GB" dirty="0"/>
        </a:p>
      </dgm:t>
    </dgm:pt>
    <dgm:pt modelId="{B45840F5-5AAB-4066-906C-433EA2E9A0F4}" type="parTrans" cxnId="{C4350C56-6739-406B-B5C3-8841A852BAC4}">
      <dgm:prSet/>
      <dgm:spPr/>
      <dgm:t>
        <a:bodyPr/>
        <a:lstStyle/>
        <a:p>
          <a:endParaRPr lang="en-GB"/>
        </a:p>
      </dgm:t>
    </dgm:pt>
    <dgm:pt modelId="{D9FFD9AF-036B-4539-B435-D34E2A1A4620}" type="sibTrans" cxnId="{C4350C56-6739-406B-B5C3-8841A852BAC4}">
      <dgm:prSet/>
      <dgm:spPr/>
      <dgm:t>
        <a:bodyPr/>
        <a:lstStyle/>
        <a:p>
          <a:endParaRPr lang="en-GB"/>
        </a:p>
      </dgm:t>
    </dgm:pt>
    <dgm:pt modelId="{2B1BD334-1F34-419F-9191-186461B5EF51}">
      <dgm:prSet/>
      <dgm:spPr/>
      <dgm:t>
        <a:bodyPr/>
        <a:lstStyle/>
        <a:p>
          <a:pPr rtl="0"/>
          <a:r>
            <a:rPr lang="en-GB" dirty="0"/>
            <a:t>passing between a lawyer and their client</a:t>
          </a:r>
        </a:p>
      </dgm:t>
    </dgm:pt>
    <dgm:pt modelId="{0C7DB555-046C-4C9F-A483-999E8F6EF89A}" type="parTrans" cxnId="{2596F89E-7A52-449F-A4B0-CB2D664C0BA0}">
      <dgm:prSet/>
      <dgm:spPr/>
      <dgm:t>
        <a:bodyPr/>
        <a:lstStyle/>
        <a:p>
          <a:endParaRPr lang="en-GB"/>
        </a:p>
      </dgm:t>
    </dgm:pt>
    <dgm:pt modelId="{1787A300-9BFE-404D-96B8-E3B1DB739B37}" type="sibTrans" cxnId="{2596F89E-7A52-449F-A4B0-CB2D664C0BA0}">
      <dgm:prSet/>
      <dgm:spPr/>
      <dgm:t>
        <a:bodyPr/>
        <a:lstStyle/>
        <a:p>
          <a:endParaRPr lang="en-GB"/>
        </a:p>
      </dgm:t>
    </dgm:pt>
    <dgm:pt modelId="{2E920490-9DD3-4E10-A70F-0A84090F0CA9}">
      <dgm:prSet/>
      <dgm:spPr/>
      <dgm:t>
        <a:bodyPr/>
        <a:lstStyle/>
        <a:p>
          <a:pPr rtl="0"/>
          <a:r>
            <a:rPr lang="en-GB" dirty="0"/>
            <a:t>for the purpose of giving or receiving legal advice</a:t>
          </a:r>
        </a:p>
      </dgm:t>
    </dgm:pt>
    <dgm:pt modelId="{69307A28-DC28-40F0-B23D-9DEF2A330E08}" type="parTrans" cxnId="{683DBB26-6FB3-42DF-B266-7355E8E92D17}">
      <dgm:prSet/>
      <dgm:spPr/>
      <dgm:t>
        <a:bodyPr/>
        <a:lstStyle/>
        <a:p>
          <a:endParaRPr lang="en-GB"/>
        </a:p>
      </dgm:t>
    </dgm:pt>
    <dgm:pt modelId="{B8AAABD5-BC70-42D0-8169-D79595AE043E}" type="sibTrans" cxnId="{683DBB26-6FB3-42DF-B266-7355E8E92D17}">
      <dgm:prSet/>
      <dgm:spPr/>
      <dgm:t>
        <a:bodyPr/>
        <a:lstStyle/>
        <a:p>
          <a:endParaRPr lang="en-GB"/>
        </a:p>
      </dgm:t>
    </dgm:pt>
    <dgm:pt modelId="{09EDA8EC-52B1-481F-8A82-435948638AB1}" type="pres">
      <dgm:prSet presAssocID="{4F7F8FB7-7AB1-4058-9870-CC079ECFF109}" presName="Name0" presStyleCnt="0">
        <dgm:presLayoutVars>
          <dgm:dir/>
          <dgm:animLvl val="lvl"/>
          <dgm:resizeHandles val="exact"/>
        </dgm:presLayoutVars>
      </dgm:prSet>
      <dgm:spPr/>
    </dgm:pt>
    <dgm:pt modelId="{1C6D95F4-0E8E-48CB-9465-24B7459465AE}" type="pres">
      <dgm:prSet presAssocID="{1B219CFA-A803-40DC-81C2-A7AE3E67D73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3630E16-4FDF-4648-9E7A-BAA0E62F831D}" type="pres">
      <dgm:prSet presAssocID="{D9FFD9AF-036B-4539-B435-D34E2A1A4620}" presName="parTxOnlySpace" presStyleCnt="0"/>
      <dgm:spPr/>
    </dgm:pt>
    <dgm:pt modelId="{E42B0EC4-D2CE-4379-96EE-989D61D78982}" type="pres">
      <dgm:prSet presAssocID="{2B1BD334-1F34-419F-9191-186461B5EF5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A8E4BC5-9F6F-4AEF-BAEA-AB3813F0F1EC}" type="pres">
      <dgm:prSet presAssocID="{1787A300-9BFE-404D-96B8-E3B1DB739B37}" presName="parTxOnlySpace" presStyleCnt="0"/>
      <dgm:spPr/>
    </dgm:pt>
    <dgm:pt modelId="{F7C6E736-C5A3-4452-BCBB-0915293DCC1E}" type="pres">
      <dgm:prSet presAssocID="{2E920490-9DD3-4E10-A70F-0A84090F0CA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25D511F-6D87-4F54-8780-15750D295EB5}" type="presOf" srcId="{1B219CFA-A803-40DC-81C2-A7AE3E67D730}" destId="{1C6D95F4-0E8E-48CB-9465-24B7459465AE}" srcOrd="0" destOrd="0" presId="urn:microsoft.com/office/officeart/2005/8/layout/chevron1"/>
    <dgm:cxn modelId="{683DBB26-6FB3-42DF-B266-7355E8E92D17}" srcId="{4F7F8FB7-7AB1-4058-9870-CC079ECFF109}" destId="{2E920490-9DD3-4E10-A70F-0A84090F0CA9}" srcOrd="2" destOrd="0" parTransId="{69307A28-DC28-40F0-B23D-9DEF2A330E08}" sibTransId="{B8AAABD5-BC70-42D0-8169-D79595AE043E}"/>
    <dgm:cxn modelId="{72398770-10ED-43C6-99F6-BBCD89546232}" type="presOf" srcId="{4F7F8FB7-7AB1-4058-9870-CC079ECFF109}" destId="{09EDA8EC-52B1-481F-8A82-435948638AB1}" srcOrd="0" destOrd="0" presId="urn:microsoft.com/office/officeart/2005/8/layout/chevron1"/>
    <dgm:cxn modelId="{5E920A56-11B4-4ECE-95BF-87E93BA32BEE}" type="presOf" srcId="{2B1BD334-1F34-419F-9191-186461B5EF51}" destId="{E42B0EC4-D2CE-4379-96EE-989D61D78982}" srcOrd="0" destOrd="0" presId="urn:microsoft.com/office/officeart/2005/8/layout/chevron1"/>
    <dgm:cxn modelId="{C4350C56-6739-406B-B5C3-8841A852BAC4}" srcId="{4F7F8FB7-7AB1-4058-9870-CC079ECFF109}" destId="{1B219CFA-A803-40DC-81C2-A7AE3E67D730}" srcOrd="0" destOrd="0" parTransId="{B45840F5-5AAB-4066-906C-433EA2E9A0F4}" sibTransId="{D9FFD9AF-036B-4539-B435-D34E2A1A4620}"/>
    <dgm:cxn modelId="{2596F89E-7A52-449F-A4B0-CB2D664C0BA0}" srcId="{4F7F8FB7-7AB1-4058-9870-CC079ECFF109}" destId="{2B1BD334-1F34-419F-9191-186461B5EF51}" srcOrd="1" destOrd="0" parTransId="{0C7DB555-046C-4C9F-A483-999E8F6EF89A}" sibTransId="{1787A300-9BFE-404D-96B8-E3B1DB739B37}"/>
    <dgm:cxn modelId="{DCF06CC5-1CDA-4C7B-A712-83FD23F5CBE8}" type="presOf" srcId="{2E920490-9DD3-4E10-A70F-0A84090F0CA9}" destId="{F7C6E736-C5A3-4452-BCBB-0915293DCC1E}" srcOrd="0" destOrd="0" presId="urn:microsoft.com/office/officeart/2005/8/layout/chevron1"/>
    <dgm:cxn modelId="{A372B5BE-ED17-4D39-AED7-F77FC926B03D}" type="presParOf" srcId="{09EDA8EC-52B1-481F-8A82-435948638AB1}" destId="{1C6D95F4-0E8E-48CB-9465-24B7459465AE}" srcOrd="0" destOrd="0" presId="urn:microsoft.com/office/officeart/2005/8/layout/chevron1"/>
    <dgm:cxn modelId="{B0DDF3C1-EA0A-462F-97AA-E98E4ADC32F6}" type="presParOf" srcId="{09EDA8EC-52B1-481F-8A82-435948638AB1}" destId="{83630E16-4FDF-4648-9E7A-BAA0E62F831D}" srcOrd="1" destOrd="0" presId="urn:microsoft.com/office/officeart/2005/8/layout/chevron1"/>
    <dgm:cxn modelId="{80F4DF75-E018-4178-A2D9-41F04D809756}" type="presParOf" srcId="{09EDA8EC-52B1-481F-8A82-435948638AB1}" destId="{E42B0EC4-D2CE-4379-96EE-989D61D78982}" srcOrd="2" destOrd="0" presId="urn:microsoft.com/office/officeart/2005/8/layout/chevron1"/>
    <dgm:cxn modelId="{EE5627F2-29FE-42D5-BC8F-54B549CDABE4}" type="presParOf" srcId="{09EDA8EC-52B1-481F-8A82-435948638AB1}" destId="{8A8E4BC5-9F6F-4AEF-BAEA-AB3813F0F1EC}" srcOrd="3" destOrd="0" presId="urn:microsoft.com/office/officeart/2005/8/layout/chevron1"/>
    <dgm:cxn modelId="{6F79DE87-9F00-4C91-9829-F83DEE08021A}" type="presParOf" srcId="{09EDA8EC-52B1-481F-8A82-435948638AB1}" destId="{F7C6E736-C5A3-4452-BCBB-0915293DCC1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E9BB46-71BF-4629-B23D-4A7AE439681F}" type="doc">
      <dgm:prSet loTypeId="urn:microsoft.com/office/officeart/2005/8/layout/vProcess5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76F911CD-C35C-4674-B374-5C65CBBF23DB}">
      <dgm:prSet/>
      <dgm:spPr/>
      <dgm:t>
        <a:bodyPr/>
        <a:lstStyle/>
        <a:p>
          <a:pPr rtl="0"/>
          <a:r>
            <a:rPr lang="en-GB" dirty="0"/>
            <a:t>Confidential communications between any of a client, their lawyer and a third party;</a:t>
          </a:r>
        </a:p>
      </dgm:t>
    </dgm:pt>
    <dgm:pt modelId="{30687DA1-BF10-44D5-8031-7141513B1BAD}" type="parTrans" cxnId="{9898D35F-0A89-4B94-BB36-680CB086923C}">
      <dgm:prSet/>
      <dgm:spPr/>
      <dgm:t>
        <a:bodyPr/>
        <a:lstStyle/>
        <a:p>
          <a:endParaRPr lang="en-GB"/>
        </a:p>
      </dgm:t>
    </dgm:pt>
    <dgm:pt modelId="{72796F93-B41D-4B3F-A878-B4AF9BC79ED4}" type="sibTrans" cxnId="{9898D35F-0A89-4B94-BB36-680CB086923C}">
      <dgm:prSet/>
      <dgm:spPr/>
      <dgm:t>
        <a:bodyPr/>
        <a:lstStyle/>
        <a:p>
          <a:endParaRPr lang="en-GB"/>
        </a:p>
      </dgm:t>
    </dgm:pt>
    <dgm:pt modelId="{C60B8EA3-FED4-4D2D-8F12-639CC3DF777C}">
      <dgm:prSet/>
      <dgm:spPr/>
      <dgm:t>
        <a:bodyPr/>
        <a:lstStyle/>
        <a:p>
          <a:pPr rtl="0"/>
          <a:r>
            <a:rPr lang="en-GB" dirty="0"/>
            <a:t>Where litigation or </a:t>
          </a:r>
          <a:r>
            <a:rPr lang="en-GB" b="1" u="sng" dirty="0"/>
            <a:t>adversarial proceedings</a:t>
          </a:r>
          <a:r>
            <a:rPr lang="en-GB" dirty="0"/>
            <a:t> are on-going or </a:t>
          </a:r>
          <a:r>
            <a:rPr lang="en-GB" b="1" u="sng" dirty="0"/>
            <a:t>reasonably contemplated</a:t>
          </a:r>
          <a:r>
            <a:rPr lang="en-GB" dirty="0"/>
            <a:t>; </a:t>
          </a:r>
          <a:r>
            <a:rPr lang="en-GB" u="none" dirty="0"/>
            <a:t>and</a:t>
          </a:r>
        </a:p>
      </dgm:t>
    </dgm:pt>
    <dgm:pt modelId="{B2F99D76-CDCA-4F6B-871F-12C5667C6CBA}" type="parTrans" cxnId="{399508C7-3918-428D-99B0-DB25ECAC171C}">
      <dgm:prSet/>
      <dgm:spPr/>
      <dgm:t>
        <a:bodyPr/>
        <a:lstStyle/>
        <a:p>
          <a:endParaRPr lang="en-GB"/>
        </a:p>
      </dgm:t>
    </dgm:pt>
    <dgm:pt modelId="{0ED34494-ECFF-47CA-89AA-A7E3BBABAA0F}" type="sibTrans" cxnId="{399508C7-3918-428D-99B0-DB25ECAC171C}">
      <dgm:prSet/>
      <dgm:spPr/>
      <dgm:t>
        <a:bodyPr/>
        <a:lstStyle/>
        <a:p>
          <a:endParaRPr lang="en-GB"/>
        </a:p>
      </dgm:t>
    </dgm:pt>
    <dgm:pt modelId="{970DA34B-B014-4915-AC1F-47F5E2DE5536}">
      <dgm:prSet/>
      <dgm:spPr/>
      <dgm:t>
        <a:bodyPr/>
        <a:lstStyle/>
        <a:p>
          <a:pPr rtl="0"/>
          <a:r>
            <a:rPr lang="en-GB" dirty="0"/>
            <a:t>Where the communications are made for the purpose of obtaining information or advice in connection with those proceedings and are made for the sole or </a:t>
          </a:r>
          <a:r>
            <a:rPr lang="en-GB" b="1" u="sng" dirty="0"/>
            <a:t>dominant purpose</a:t>
          </a:r>
          <a:r>
            <a:rPr lang="en-GB" u="none" dirty="0"/>
            <a:t/>
          </a:r>
          <a:r>
            <a:rPr lang="en-GB" dirty="0"/>
            <a:t>of conducting the proceedings.</a:t>
          </a:r>
        </a:p>
      </dgm:t>
    </dgm:pt>
    <dgm:pt modelId="{3931CE12-E63A-41F4-9F21-E54B4F8C56EA}" type="parTrans" cxnId="{3BDF5035-106F-4474-AC14-DC36E3AFE70E}">
      <dgm:prSet/>
      <dgm:spPr/>
      <dgm:t>
        <a:bodyPr/>
        <a:lstStyle/>
        <a:p>
          <a:endParaRPr lang="en-GB"/>
        </a:p>
      </dgm:t>
    </dgm:pt>
    <dgm:pt modelId="{42E7EC12-77C1-4BAA-80AA-5E46AF4EF5C1}" type="sibTrans" cxnId="{3BDF5035-106F-4474-AC14-DC36E3AFE70E}">
      <dgm:prSet/>
      <dgm:spPr/>
      <dgm:t>
        <a:bodyPr/>
        <a:lstStyle/>
        <a:p>
          <a:endParaRPr lang="en-GB"/>
        </a:p>
      </dgm:t>
    </dgm:pt>
    <dgm:pt modelId="{3F7522F8-3960-42F5-8371-CAA990F39E99}" type="pres">
      <dgm:prSet presAssocID="{01E9BB46-71BF-4629-B23D-4A7AE439681F}" presName="outerComposite" presStyleCnt="0">
        <dgm:presLayoutVars>
          <dgm:chMax val="5"/>
          <dgm:dir/>
          <dgm:resizeHandles val="exact"/>
        </dgm:presLayoutVars>
      </dgm:prSet>
      <dgm:spPr/>
    </dgm:pt>
    <dgm:pt modelId="{E0488370-7C2F-4AC6-A635-6441EE606EA1}" type="pres">
      <dgm:prSet presAssocID="{01E9BB46-71BF-4629-B23D-4A7AE439681F}" presName="dummyMaxCanvas" presStyleCnt="0">
        <dgm:presLayoutVars/>
      </dgm:prSet>
      <dgm:spPr/>
    </dgm:pt>
    <dgm:pt modelId="{7816AC07-6CA5-41CA-ADDE-D648BCFC4F7F}" type="pres">
      <dgm:prSet presAssocID="{01E9BB46-71BF-4629-B23D-4A7AE439681F}" presName="ThreeNodes_1" presStyleLbl="node1" presStyleIdx="0" presStyleCnt="3">
        <dgm:presLayoutVars>
          <dgm:bulletEnabled val="1"/>
        </dgm:presLayoutVars>
      </dgm:prSet>
      <dgm:spPr/>
    </dgm:pt>
    <dgm:pt modelId="{1236EC5F-F4B1-4E34-B81F-201FC2F96F90}" type="pres">
      <dgm:prSet presAssocID="{01E9BB46-71BF-4629-B23D-4A7AE439681F}" presName="ThreeNodes_2" presStyleLbl="node1" presStyleIdx="1" presStyleCnt="3">
        <dgm:presLayoutVars>
          <dgm:bulletEnabled val="1"/>
        </dgm:presLayoutVars>
      </dgm:prSet>
      <dgm:spPr/>
    </dgm:pt>
    <dgm:pt modelId="{A84FADE2-6C47-43BD-87DA-7B462A5518D5}" type="pres">
      <dgm:prSet presAssocID="{01E9BB46-71BF-4629-B23D-4A7AE439681F}" presName="ThreeNodes_3" presStyleLbl="node1" presStyleIdx="2" presStyleCnt="3">
        <dgm:presLayoutVars>
          <dgm:bulletEnabled val="1"/>
        </dgm:presLayoutVars>
      </dgm:prSet>
      <dgm:spPr/>
    </dgm:pt>
    <dgm:pt modelId="{4CFC0049-D550-426A-8035-78A1868B08EA}" type="pres">
      <dgm:prSet presAssocID="{01E9BB46-71BF-4629-B23D-4A7AE439681F}" presName="ThreeConn_1-2" presStyleLbl="fgAccFollowNode1" presStyleIdx="0" presStyleCnt="2">
        <dgm:presLayoutVars>
          <dgm:bulletEnabled val="1"/>
        </dgm:presLayoutVars>
      </dgm:prSet>
      <dgm:spPr/>
    </dgm:pt>
    <dgm:pt modelId="{3C5CD06C-9832-4CF5-95AE-F0EBD35C3EB1}" type="pres">
      <dgm:prSet presAssocID="{01E9BB46-71BF-4629-B23D-4A7AE439681F}" presName="ThreeConn_2-3" presStyleLbl="fgAccFollowNode1" presStyleIdx="1" presStyleCnt="2">
        <dgm:presLayoutVars>
          <dgm:bulletEnabled val="1"/>
        </dgm:presLayoutVars>
      </dgm:prSet>
      <dgm:spPr/>
    </dgm:pt>
    <dgm:pt modelId="{940982E3-EA43-4BE1-B7A6-AEB189A85C68}" type="pres">
      <dgm:prSet presAssocID="{01E9BB46-71BF-4629-B23D-4A7AE439681F}" presName="ThreeNodes_1_text" presStyleLbl="node1" presStyleIdx="2" presStyleCnt="3">
        <dgm:presLayoutVars>
          <dgm:bulletEnabled val="1"/>
        </dgm:presLayoutVars>
      </dgm:prSet>
      <dgm:spPr/>
    </dgm:pt>
    <dgm:pt modelId="{67682559-5997-454E-BC39-07B420933505}" type="pres">
      <dgm:prSet presAssocID="{01E9BB46-71BF-4629-B23D-4A7AE439681F}" presName="ThreeNodes_2_text" presStyleLbl="node1" presStyleIdx="2" presStyleCnt="3">
        <dgm:presLayoutVars>
          <dgm:bulletEnabled val="1"/>
        </dgm:presLayoutVars>
      </dgm:prSet>
      <dgm:spPr/>
    </dgm:pt>
    <dgm:pt modelId="{73D5DE63-66F7-4C50-A749-3DE369198BAB}" type="pres">
      <dgm:prSet presAssocID="{01E9BB46-71BF-4629-B23D-4A7AE439681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6088E1E-CC2C-4EFA-96AE-E2771FDE993A}" type="presOf" srcId="{C60B8EA3-FED4-4D2D-8F12-639CC3DF777C}" destId="{67682559-5997-454E-BC39-07B420933505}" srcOrd="1" destOrd="0" presId="urn:microsoft.com/office/officeart/2005/8/layout/vProcess5"/>
    <dgm:cxn modelId="{96C1BB30-2244-4B04-8EA2-2BB6AF5F807D}" type="presOf" srcId="{76F911CD-C35C-4674-B374-5C65CBBF23DB}" destId="{7816AC07-6CA5-41CA-ADDE-D648BCFC4F7F}" srcOrd="0" destOrd="0" presId="urn:microsoft.com/office/officeart/2005/8/layout/vProcess5"/>
    <dgm:cxn modelId="{3BDF5035-106F-4474-AC14-DC36E3AFE70E}" srcId="{01E9BB46-71BF-4629-B23D-4A7AE439681F}" destId="{970DA34B-B014-4915-AC1F-47F5E2DE5536}" srcOrd="2" destOrd="0" parTransId="{3931CE12-E63A-41F4-9F21-E54B4F8C56EA}" sibTransId="{42E7EC12-77C1-4BAA-80AA-5E46AF4EF5C1}"/>
    <dgm:cxn modelId="{346E0A3B-DFF4-4E78-AADC-B20D463F424C}" type="presOf" srcId="{76F911CD-C35C-4674-B374-5C65CBBF23DB}" destId="{940982E3-EA43-4BE1-B7A6-AEB189A85C68}" srcOrd="1" destOrd="0" presId="urn:microsoft.com/office/officeart/2005/8/layout/vProcess5"/>
    <dgm:cxn modelId="{75ABAC5D-57E8-4BA1-93E7-563E92A8E558}" type="presOf" srcId="{970DA34B-B014-4915-AC1F-47F5E2DE5536}" destId="{A84FADE2-6C47-43BD-87DA-7B462A5518D5}" srcOrd="0" destOrd="0" presId="urn:microsoft.com/office/officeart/2005/8/layout/vProcess5"/>
    <dgm:cxn modelId="{9898D35F-0A89-4B94-BB36-680CB086923C}" srcId="{01E9BB46-71BF-4629-B23D-4A7AE439681F}" destId="{76F911CD-C35C-4674-B374-5C65CBBF23DB}" srcOrd="0" destOrd="0" parTransId="{30687DA1-BF10-44D5-8031-7141513B1BAD}" sibTransId="{72796F93-B41D-4B3F-A878-B4AF9BC79ED4}"/>
    <dgm:cxn modelId="{77006849-F50E-4242-AD6A-34BCAEF85462}" type="presOf" srcId="{72796F93-B41D-4B3F-A878-B4AF9BC79ED4}" destId="{4CFC0049-D550-426A-8035-78A1868B08EA}" srcOrd="0" destOrd="0" presId="urn:microsoft.com/office/officeart/2005/8/layout/vProcess5"/>
    <dgm:cxn modelId="{5262E858-6684-4613-9EF5-A1538AC0C4E8}" type="presOf" srcId="{970DA34B-B014-4915-AC1F-47F5E2DE5536}" destId="{73D5DE63-66F7-4C50-A749-3DE369198BAB}" srcOrd="1" destOrd="0" presId="urn:microsoft.com/office/officeart/2005/8/layout/vProcess5"/>
    <dgm:cxn modelId="{D2E813AC-B69B-4B94-A7FD-78DAADC8992E}" type="presOf" srcId="{01E9BB46-71BF-4629-B23D-4A7AE439681F}" destId="{3F7522F8-3960-42F5-8371-CAA990F39E99}" srcOrd="0" destOrd="0" presId="urn:microsoft.com/office/officeart/2005/8/layout/vProcess5"/>
    <dgm:cxn modelId="{C2BEC1AC-678C-4A89-8945-5EF159250FA6}" type="presOf" srcId="{C60B8EA3-FED4-4D2D-8F12-639CC3DF777C}" destId="{1236EC5F-F4B1-4E34-B81F-201FC2F96F90}" srcOrd="0" destOrd="0" presId="urn:microsoft.com/office/officeart/2005/8/layout/vProcess5"/>
    <dgm:cxn modelId="{399508C7-3918-428D-99B0-DB25ECAC171C}" srcId="{01E9BB46-71BF-4629-B23D-4A7AE439681F}" destId="{C60B8EA3-FED4-4D2D-8F12-639CC3DF777C}" srcOrd="1" destOrd="0" parTransId="{B2F99D76-CDCA-4F6B-871F-12C5667C6CBA}" sibTransId="{0ED34494-ECFF-47CA-89AA-A7E3BBABAA0F}"/>
    <dgm:cxn modelId="{30DD85E2-825D-4ABC-88BE-672E4D109571}" type="presOf" srcId="{0ED34494-ECFF-47CA-89AA-A7E3BBABAA0F}" destId="{3C5CD06C-9832-4CF5-95AE-F0EBD35C3EB1}" srcOrd="0" destOrd="0" presId="urn:microsoft.com/office/officeart/2005/8/layout/vProcess5"/>
    <dgm:cxn modelId="{C88DFA55-2019-40EB-AB44-A24E7563A821}" type="presParOf" srcId="{3F7522F8-3960-42F5-8371-CAA990F39E99}" destId="{E0488370-7C2F-4AC6-A635-6441EE606EA1}" srcOrd="0" destOrd="0" presId="urn:microsoft.com/office/officeart/2005/8/layout/vProcess5"/>
    <dgm:cxn modelId="{213FF154-44D5-40D1-8BA4-78D698D9DD7A}" type="presParOf" srcId="{3F7522F8-3960-42F5-8371-CAA990F39E99}" destId="{7816AC07-6CA5-41CA-ADDE-D648BCFC4F7F}" srcOrd="1" destOrd="0" presId="urn:microsoft.com/office/officeart/2005/8/layout/vProcess5"/>
    <dgm:cxn modelId="{4C2044D2-EFAF-42EE-9EB3-A85435C61ED9}" type="presParOf" srcId="{3F7522F8-3960-42F5-8371-CAA990F39E99}" destId="{1236EC5F-F4B1-4E34-B81F-201FC2F96F90}" srcOrd="2" destOrd="0" presId="urn:microsoft.com/office/officeart/2005/8/layout/vProcess5"/>
    <dgm:cxn modelId="{A96CA9D1-BA5F-44E4-8088-4048A895D648}" type="presParOf" srcId="{3F7522F8-3960-42F5-8371-CAA990F39E99}" destId="{A84FADE2-6C47-43BD-87DA-7B462A5518D5}" srcOrd="3" destOrd="0" presId="urn:microsoft.com/office/officeart/2005/8/layout/vProcess5"/>
    <dgm:cxn modelId="{967B70E1-702B-4C87-B128-D3FBF2638E01}" type="presParOf" srcId="{3F7522F8-3960-42F5-8371-CAA990F39E99}" destId="{4CFC0049-D550-426A-8035-78A1868B08EA}" srcOrd="4" destOrd="0" presId="urn:microsoft.com/office/officeart/2005/8/layout/vProcess5"/>
    <dgm:cxn modelId="{1EDE5433-3AFF-4430-8B5F-BBE6B7A471B0}" type="presParOf" srcId="{3F7522F8-3960-42F5-8371-CAA990F39E99}" destId="{3C5CD06C-9832-4CF5-95AE-F0EBD35C3EB1}" srcOrd="5" destOrd="0" presId="urn:microsoft.com/office/officeart/2005/8/layout/vProcess5"/>
    <dgm:cxn modelId="{2BF7866F-579C-4665-B052-7FE14983CC93}" type="presParOf" srcId="{3F7522F8-3960-42F5-8371-CAA990F39E99}" destId="{940982E3-EA43-4BE1-B7A6-AEB189A85C68}" srcOrd="6" destOrd="0" presId="urn:microsoft.com/office/officeart/2005/8/layout/vProcess5"/>
    <dgm:cxn modelId="{FB30EA13-353E-4B7C-8D44-0226B270A172}" type="presParOf" srcId="{3F7522F8-3960-42F5-8371-CAA990F39E99}" destId="{67682559-5997-454E-BC39-07B420933505}" srcOrd="7" destOrd="0" presId="urn:microsoft.com/office/officeart/2005/8/layout/vProcess5"/>
    <dgm:cxn modelId="{F82E789C-9EB8-4847-AEB7-3E2CE48F7AEA}" type="presParOf" srcId="{3F7522F8-3960-42F5-8371-CAA990F39E99}" destId="{73D5DE63-66F7-4C50-A749-3DE369198BA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D95F4-0E8E-48CB-9465-24B7459465AE}">
      <dsp:nvSpPr>
        <dsp:cNvPr id="0" name=""/>
        <dsp:cNvSpPr/>
      </dsp:nvSpPr>
      <dsp:spPr>
        <a:xfrm>
          <a:off x="3025" y="769699"/>
          <a:ext cx="3685844" cy="1474337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Confidential </a:t>
          </a:r>
          <a:r>
            <a:rPr lang="en-GB" sz="2000" b="0" kern="1200" dirty="0"/>
            <a:t>communications</a:t>
          </a:r>
          <a:endParaRPr lang="en-GB" sz="2000" kern="1200" dirty="0"/>
        </a:p>
      </dsp:txBody>
      <dsp:txXfrm>
        <a:off x="740194" y="769699"/>
        <a:ext cx="2211507" cy="1474337"/>
      </dsp:txXfrm>
    </dsp:sp>
    <dsp:sp modelId="{E42B0EC4-D2CE-4379-96EE-989D61D78982}">
      <dsp:nvSpPr>
        <dsp:cNvPr id="0" name=""/>
        <dsp:cNvSpPr/>
      </dsp:nvSpPr>
      <dsp:spPr>
        <a:xfrm>
          <a:off x="3320284" y="769699"/>
          <a:ext cx="3685844" cy="1474337"/>
        </a:xfrm>
        <a:prstGeom prst="chevron">
          <a:avLst/>
        </a:prstGeom>
        <a:solidFill>
          <a:schemeClr val="accent1">
            <a:shade val="80000"/>
            <a:hueOff val="268512"/>
            <a:satOff val="-24549"/>
            <a:lumOff val="18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passing between a lawyer and their client</a:t>
          </a:r>
        </a:p>
      </dsp:txBody>
      <dsp:txXfrm>
        <a:off x="4057453" y="769699"/>
        <a:ext cx="2211507" cy="1474337"/>
      </dsp:txXfrm>
    </dsp:sp>
    <dsp:sp modelId="{F7C6E736-C5A3-4452-BCBB-0915293DCC1E}">
      <dsp:nvSpPr>
        <dsp:cNvPr id="0" name=""/>
        <dsp:cNvSpPr/>
      </dsp:nvSpPr>
      <dsp:spPr>
        <a:xfrm>
          <a:off x="6637544" y="769699"/>
          <a:ext cx="3685844" cy="1474337"/>
        </a:xfrm>
        <a:prstGeom prst="chevron">
          <a:avLst/>
        </a:prstGeom>
        <a:solidFill>
          <a:schemeClr val="accent1">
            <a:shade val="80000"/>
            <a:hueOff val="537025"/>
            <a:satOff val="-49098"/>
            <a:lumOff val="363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for the purpose of giving or receiving legal advice</a:t>
          </a:r>
        </a:p>
      </dsp:txBody>
      <dsp:txXfrm>
        <a:off x="7374713" y="769699"/>
        <a:ext cx="2211507" cy="1474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6AC07-6CA5-41CA-ADDE-D648BCFC4F7F}">
      <dsp:nvSpPr>
        <dsp:cNvPr id="0" name=""/>
        <dsp:cNvSpPr/>
      </dsp:nvSpPr>
      <dsp:spPr>
        <a:xfrm>
          <a:off x="0" y="0"/>
          <a:ext cx="7505796" cy="1056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Confidential communications between any of a client, their lawyer and a third party;</a:t>
          </a:r>
        </a:p>
      </dsp:txBody>
      <dsp:txXfrm>
        <a:off x="30942" y="30942"/>
        <a:ext cx="6365822" cy="994548"/>
      </dsp:txXfrm>
    </dsp:sp>
    <dsp:sp modelId="{1236EC5F-F4B1-4E34-B81F-201FC2F96F90}">
      <dsp:nvSpPr>
        <dsp:cNvPr id="0" name=""/>
        <dsp:cNvSpPr/>
      </dsp:nvSpPr>
      <dsp:spPr>
        <a:xfrm>
          <a:off x="662276" y="1232505"/>
          <a:ext cx="7505796" cy="1056432"/>
        </a:xfrm>
        <a:prstGeom prst="roundRect">
          <a:avLst>
            <a:gd name="adj" fmla="val 10000"/>
          </a:avLst>
        </a:prstGeom>
        <a:solidFill>
          <a:schemeClr val="accent3">
            <a:hueOff val="-2849543"/>
            <a:satOff val="4153"/>
            <a:lumOff val="-1607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Where litigation or </a:t>
          </a:r>
          <a:r>
            <a:rPr lang="en-GB" sz="1500" b="1" u="sng" kern="1200" dirty="0"/>
            <a:t>adversarial proceedings</a:t>
          </a:r>
          <a:r>
            <a:rPr lang="en-GB" sz="1500" kern="1200" dirty="0"/>
            <a:t> are on-going or </a:t>
          </a:r>
          <a:r>
            <a:rPr lang="en-GB" sz="1500" b="1" u="sng" kern="1200" dirty="0"/>
            <a:t>reasonably contemplated</a:t>
          </a:r>
          <a:r>
            <a:rPr lang="en-GB" sz="1500" kern="1200" dirty="0"/>
            <a:t>; </a:t>
          </a:r>
          <a:r>
            <a:rPr lang="en-GB" sz="1500" u="none" kern="1200" dirty="0"/>
            <a:t>and</a:t>
          </a:r>
        </a:p>
      </dsp:txBody>
      <dsp:txXfrm>
        <a:off x="693218" y="1263447"/>
        <a:ext cx="6094955" cy="994548"/>
      </dsp:txXfrm>
    </dsp:sp>
    <dsp:sp modelId="{A84FADE2-6C47-43BD-87DA-7B462A5518D5}">
      <dsp:nvSpPr>
        <dsp:cNvPr id="0" name=""/>
        <dsp:cNvSpPr/>
      </dsp:nvSpPr>
      <dsp:spPr>
        <a:xfrm>
          <a:off x="1324552" y="2465010"/>
          <a:ext cx="7505796" cy="1056432"/>
        </a:xfrm>
        <a:prstGeom prst="roundRect">
          <a:avLst>
            <a:gd name="adj" fmla="val 10000"/>
          </a:avLst>
        </a:prstGeom>
        <a:solidFill>
          <a:schemeClr val="accent3">
            <a:hueOff val="-5699086"/>
            <a:satOff val="8306"/>
            <a:lumOff val="-3215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Where the communications are made for the purpose of obtaining information or advice in connection with those proceedings and are made for the sole or </a:t>
          </a:r>
          <a:r>
            <a:rPr lang="en-GB" sz="1500" b="1" u="sng" kern="1200" dirty="0"/>
            <a:t>dominant purpose</a:t>
          </a:r>
          <a:r>
            <a:rPr lang="en-GB" sz="1500" u="none" kern="1200" dirty="0"/>
            <a:t> </a:t>
          </a:r>
          <a:r>
            <a:rPr lang="en-GB" sz="1500" kern="1200" dirty="0"/>
            <a:t>of conducting the proceedings.</a:t>
          </a:r>
        </a:p>
      </dsp:txBody>
      <dsp:txXfrm>
        <a:off x="1355494" y="2495952"/>
        <a:ext cx="6094955" cy="994548"/>
      </dsp:txXfrm>
    </dsp:sp>
    <dsp:sp modelId="{4CFC0049-D550-426A-8035-78A1868B08EA}">
      <dsp:nvSpPr>
        <dsp:cNvPr id="0" name=""/>
        <dsp:cNvSpPr/>
      </dsp:nvSpPr>
      <dsp:spPr>
        <a:xfrm>
          <a:off x="6819115" y="801128"/>
          <a:ext cx="686681" cy="686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/>
        </a:p>
      </dsp:txBody>
      <dsp:txXfrm>
        <a:off x="6973618" y="801128"/>
        <a:ext cx="377675" cy="516727"/>
      </dsp:txXfrm>
    </dsp:sp>
    <dsp:sp modelId="{3C5CD06C-9832-4CF5-95AE-F0EBD35C3EB1}">
      <dsp:nvSpPr>
        <dsp:cNvPr id="0" name=""/>
        <dsp:cNvSpPr/>
      </dsp:nvSpPr>
      <dsp:spPr>
        <a:xfrm>
          <a:off x="7481391" y="2026590"/>
          <a:ext cx="686681" cy="686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-5013048"/>
            <a:satOff val="-34308"/>
            <a:lumOff val="-621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5013048"/>
              <a:satOff val="-34308"/>
              <a:lumOff val="-62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/>
        </a:p>
      </dsp:txBody>
      <dsp:txXfrm>
        <a:off x="7635894" y="2026590"/>
        <a:ext cx="377675" cy="516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585" cy="496814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111" y="3"/>
            <a:ext cx="2950584" cy="496814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513C340D-D365-44DD-A3A7-5C035039F171}" type="datetimeFigureOut">
              <a:rPr lang="en-AU" smtClean="0"/>
              <a:t/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793"/>
            <a:ext cx="2950585" cy="496814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111" y="9441793"/>
            <a:ext cx="2950584" cy="496814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078F5666-8098-4245-9C09-D829434B73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0926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585" cy="496814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111" y="3"/>
            <a:ext cx="2950584" cy="496814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C37E02EB-819F-457A-A20C-FA185D3EED3F}" type="datetimeFigureOut">
              <a:rPr lang="en-AU" smtClean="0"/>
              <a:t/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705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988" y="4722057"/>
            <a:ext cx="5446812" cy="4473649"/>
          </a:xfrm>
          <a:prstGeom prst="rect">
            <a:avLst/>
          </a:prstGeom>
        </p:spPr>
        <p:txBody>
          <a:bodyPr vert="horz" lIns="92281" tIns="46141" rIns="92281" bIns="461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793"/>
            <a:ext cx="2950585" cy="496814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111" y="9441793"/>
            <a:ext cx="2950584" cy="496814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57BFDADD-59CD-4365-BBB1-6A51FE5FF2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46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b="0" dirty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9709" indent="-288351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53401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1476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7612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3748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9884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60201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92156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defTabSz="525438" fontAlgn="base">
              <a:spcBef>
                <a:spcPct val="0"/>
              </a:spcBef>
              <a:spcAft>
                <a:spcPct val="0"/>
              </a:spcAft>
            </a:pPr>
            <a:fld id="{F0B9BBAE-FC16-48E7-B668-F4707481DB5C}" type="slidenum">
              <a:rPr lang="en-AU" altLang="en-US" sz="1200"/>
              <a:pPr defTabSz="525438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AU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1110"/>
              </a:spcAft>
              <a:defRPr/>
            </a:pPr>
            <a:endParaRPr lang="en-GB" dirty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9709" indent="-288351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53401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1476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7612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3748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9884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60201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92156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defTabSz="525438" fontAlgn="base">
              <a:spcBef>
                <a:spcPct val="0"/>
              </a:spcBef>
              <a:spcAft>
                <a:spcPct val="0"/>
              </a:spcAft>
            </a:pPr>
            <a:fld id="{C5ECE80F-7B90-4846-AB19-6089B61635EB}" type="slidenum">
              <a:rPr lang="en-AU" altLang="en-US" sz="1200"/>
              <a:pPr defTabSz="525438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AU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1110"/>
              </a:spcAft>
              <a:defRPr/>
            </a:pPr>
            <a:endParaRPr lang="en-GB" dirty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9709" indent="-288351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53401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1476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7612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3748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9884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60201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92156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defTabSz="525438" fontAlgn="base">
              <a:spcBef>
                <a:spcPct val="0"/>
              </a:spcBef>
              <a:spcAft>
                <a:spcPct val="0"/>
              </a:spcAft>
            </a:pPr>
            <a:fld id="{C5ECE80F-7B90-4846-AB19-6089B61635EB}" type="slidenum">
              <a:rPr lang="en-AU" altLang="en-US" sz="1200"/>
              <a:pPr defTabSz="525438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79567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1110"/>
              </a:spcAft>
              <a:defRPr/>
            </a:pPr>
            <a:endParaRPr lang="en-GB" dirty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9709" indent="-288351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53401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1476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76120" indent="-230680"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3748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9884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60201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921560" indent="-230680" defTabSz="52543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defTabSz="525438" fontAlgn="base">
              <a:spcBef>
                <a:spcPct val="0"/>
              </a:spcBef>
              <a:spcAft>
                <a:spcPct val="0"/>
              </a:spcAft>
            </a:pPr>
            <a:fld id="{C5ECE80F-7B90-4846-AB19-6089B61635EB}" type="slidenum">
              <a:rPr lang="en-AU" altLang="en-US" sz="1200"/>
              <a:pPr defTabSz="525438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543707412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jpeg" /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1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jpeg" /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jpeg" /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jpeg" /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jpeg" /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Cover with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0" y="0"/>
            <a:ext cx="10693400" cy="7561780"/>
            <a:chOff x="0" y="0"/>
            <a:chExt cx="10693400" cy="7561780"/>
          </a:xfrm>
        </p:grpSpPr>
        <p:sp>
          <p:nvSpPr>
            <p:cNvPr id="5" name="object 2"/>
            <p:cNvSpPr/>
            <p:nvPr userDrawn="1"/>
          </p:nvSpPr>
          <p:spPr>
            <a:xfrm>
              <a:off x="2970389" y="1981848"/>
              <a:ext cx="4752622" cy="5579932"/>
            </a:xfrm>
            <a:custGeom>
              <a:avLst/>
              <a:gdLst/>
              <a:ahLst/>
              <a:cxnLst/>
              <a:rect l="l" t="t" r="r" b="b"/>
              <a:pathLst>
                <a:path w="4064000" h="5060950">
                  <a:moveTo>
                    <a:pt x="0" y="5060480"/>
                  </a:moveTo>
                  <a:lnTo>
                    <a:pt x="4064000" y="5060480"/>
                  </a:lnTo>
                  <a:lnTo>
                    <a:pt x="4064000" y="0"/>
                  </a:lnTo>
                  <a:lnTo>
                    <a:pt x="0" y="0"/>
                  </a:lnTo>
                  <a:lnTo>
                    <a:pt x="0" y="5060480"/>
                  </a:lnTo>
                  <a:close/>
                </a:path>
              </a:pathLst>
            </a:custGeom>
            <a:solidFill>
              <a:schemeClr val="accent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" name="Group 1"/>
            <p:cNvGrpSpPr/>
            <p:nvPr userDrawn="1"/>
          </p:nvGrpSpPr>
          <p:grpSpPr>
            <a:xfrm>
              <a:off x="0" y="1890316"/>
              <a:ext cx="10693400" cy="0"/>
              <a:chOff x="0" y="1890316"/>
              <a:chExt cx="10693400" cy="0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0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1782233" y="1890316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2079272" y="1890316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2970389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4752622" y="1890316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5049661" y="1890316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5940778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7723011" y="1890316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020050" y="1890316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911167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7" name="object 15"/>
            <p:cNvSpPr/>
            <p:nvPr userDrawn="1"/>
          </p:nvSpPr>
          <p:spPr>
            <a:xfrm>
              <a:off x="0" y="0"/>
              <a:ext cx="1782233" cy="1799301"/>
            </a:xfrm>
            <a:custGeom>
              <a:avLst/>
              <a:gdLst/>
              <a:ahLst/>
              <a:cxnLst/>
              <a:rect l="l" t="t" r="r" b="b"/>
              <a:pathLst>
                <a:path w="1524000" h="1631950">
                  <a:moveTo>
                    <a:pt x="0" y="1631480"/>
                  </a:moveTo>
                  <a:lnTo>
                    <a:pt x="1524000" y="1631480"/>
                  </a:lnTo>
                  <a:lnTo>
                    <a:pt x="1524000" y="0"/>
                  </a:lnTo>
                  <a:lnTo>
                    <a:pt x="0" y="0"/>
                  </a:lnTo>
                  <a:lnTo>
                    <a:pt x="0" y="1631480"/>
                  </a:lnTo>
                  <a:close/>
                </a:path>
              </a:pathLst>
            </a:custGeom>
            <a:solidFill>
              <a:schemeClr val="accent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/>
            <p:cNvSpPr/>
            <p:nvPr userDrawn="1"/>
          </p:nvSpPr>
          <p:spPr>
            <a:xfrm>
              <a:off x="1782233" y="1981848"/>
              <a:ext cx="1188156" cy="2744458"/>
            </a:xfrm>
            <a:custGeom>
              <a:avLst/>
              <a:gdLst/>
              <a:ahLst/>
              <a:cxnLst/>
              <a:rect l="l" t="t" r="r" b="b"/>
              <a:pathLst>
                <a:path w="1016000" h="2489200">
                  <a:moveTo>
                    <a:pt x="0" y="2488730"/>
                  </a:moveTo>
                  <a:lnTo>
                    <a:pt x="1016000" y="2488730"/>
                  </a:lnTo>
                  <a:lnTo>
                    <a:pt x="1016000" y="0"/>
                  </a:lnTo>
                  <a:lnTo>
                    <a:pt x="0" y="0"/>
                  </a:lnTo>
                  <a:lnTo>
                    <a:pt x="0" y="2488730"/>
                  </a:lnTo>
                  <a:close/>
                </a:path>
              </a:pathLst>
            </a:custGeom>
            <a:solidFill>
              <a:schemeClr val="accent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" name="Picture 19" descr="Ashurst_Logo_RGB_300dpi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00" y="813600"/>
            <a:ext cx="1473500" cy="466617"/>
          </a:xfrm>
          <a:prstGeom prst="rect">
            <a:avLst/>
          </a:prstGeom>
        </p:spPr>
      </p:pic>
      <p:sp>
        <p:nvSpPr>
          <p:cNvPr id="24" name="Text Placeholder 2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89300" y="4999831"/>
            <a:ext cx="4114800" cy="381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25" name="Title 24"/>
          <p:cNvSpPr>
            <a:spLocks noGrp="1"/>
          </p:cNvSpPr>
          <p:nvPr userDrawn="1">
            <p:ph type="title" hasCustomPrompt="1"/>
          </p:nvPr>
        </p:nvSpPr>
        <p:spPr>
          <a:xfrm>
            <a:off x="3297061" y="4390231"/>
            <a:ext cx="4107039" cy="456617"/>
          </a:xfrm>
        </p:spPr>
        <p:txBody>
          <a:bodyPr anchor="b" anchorCtr="0"/>
          <a:lstStyle>
            <a:lvl1pPr>
              <a:lnSpc>
                <a:spcPct val="100000"/>
              </a:lnSpc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1DBD7F2-7B5E-489A-847F-AAB9643198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31" y="6445299"/>
            <a:ext cx="2677541" cy="77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1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>
  <p:cSld name="Blank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9D9D-4881-4977-B9A1-BE4F9A1C9D28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04F572-7B37-4EB9-B2D2-50EA3F35B3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0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CEAC1C-72D7-410F-BDF5-1FB49E445A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00" y="2160000"/>
            <a:ext cx="9036000" cy="41148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/>
            </a:lvl1pPr>
            <a:lvl2pPr marL="457200" indent="0">
              <a:lnSpc>
                <a:spcPct val="100000"/>
              </a:lnSpc>
              <a:buNone/>
              <a:defRPr sz="1600"/>
            </a:lvl2pPr>
            <a:lvl3pPr marL="914400" indent="0">
              <a:lnSpc>
                <a:spcPct val="100000"/>
              </a:lnSpc>
              <a:buNone/>
              <a:defRPr sz="1600"/>
            </a:lvl3pPr>
            <a:lvl4pPr marL="1371600" indent="0">
              <a:lnSpc>
                <a:spcPct val="100000"/>
              </a:lnSpc>
              <a:buNone/>
              <a:defRPr sz="1600"/>
            </a:lvl4pPr>
            <a:lvl5pPr marL="1828800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27088" y="1764000"/>
            <a:ext cx="9036000" cy="340231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AU" dirty="0"/>
              <a:t>Click to add intro text</a:t>
            </a:r>
          </a:p>
        </p:txBody>
      </p:sp>
      <p:sp>
        <p:nvSpPr>
          <p:cNvPr id="9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5990A57-82EB-43CE-B08E-036F4E3C5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64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00" y="5990430"/>
            <a:ext cx="9036000" cy="28436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600"/>
            </a:lvl1pPr>
            <a:lvl2pPr marL="457200" indent="0">
              <a:lnSpc>
                <a:spcPct val="100000"/>
              </a:lnSpc>
              <a:buNone/>
              <a:defRPr sz="1600"/>
            </a:lvl2pPr>
            <a:lvl3pPr marL="914400" indent="0">
              <a:lnSpc>
                <a:spcPct val="100000"/>
              </a:lnSpc>
              <a:buNone/>
              <a:defRPr sz="1600"/>
            </a:lvl3pPr>
            <a:lvl4pPr marL="1371600" indent="0">
              <a:lnSpc>
                <a:spcPct val="100000"/>
              </a:lnSpc>
              <a:buNone/>
              <a:defRPr sz="1600"/>
            </a:lvl4pPr>
            <a:lvl5pPr marL="1828800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27088" y="5574000"/>
            <a:ext cx="9036000" cy="340231"/>
          </a:xfrm>
        </p:spPr>
        <p:txBody>
          <a:bodyPr anchor="b" anchorCtr="0"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9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28000" y="1760400"/>
            <a:ext cx="9036000" cy="3715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/>
            </a:lvl1pPr>
            <a:lvl2pPr marL="457200" indent="0">
              <a:lnSpc>
                <a:spcPct val="100000"/>
              </a:lnSpc>
              <a:buNone/>
              <a:defRPr sz="1600"/>
            </a:lvl2pPr>
            <a:lvl3pPr marL="914400" indent="0">
              <a:lnSpc>
                <a:spcPct val="100000"/>
              </a:lnSpc>
              <a:buNone/>
              <a:defRPr sz="1600"/>
            </a:lvl3pPr>
            <a:lvl4pPr marL="1371600" indent="0">
              <a:lnSpc>
                <a:spcPct val="100000"/>
              </a:lnSpc>
              <a:buNone/>
              <a:defRPr sz="1600"/>
            </a:lvl4pPr>
            <a:lvl5pPr marL="1828800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EB91897-331C-4674-8426-F5FDCC3CDF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87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0" y="0"/>
            <a:ext cx="10693400" cy="6935698"/>
            <a:chOff x="0" y="0"/>
            <a:chExt cx="10693400" cy="6935698"/>
          </a:xfrm>
        </p:grpSpPr>
        <p:sp>
          <p:nvSpPr>
            <p:cNvPr id="5" name="object 2"/>
            <p:cNvSpPr/>
            <p:nvPr userDrawn="1"/>
          </p:nvSpPr>
          <p:spPr>
            <a:xfrm>
              <a:off x="1782233" y="2930506"/>
              <a:ext cx="3267428" cy="4005192"/>
            </a:xfrm>
            <a:custGeom>
              <a:avLst/>
              <a:gdLst/>
              <a:ahLst/>
              <a:cxnLst/>
              <a:rect l="l" t="t" r="r" b="b"/>
              <a:pathLst>
                <a:path w="5080000" h="2486025">
                  <a:moveTo>
                    <a:pt x="0" y="2485555"/>
                  </a:moveTo>
                  <a:lnTo>
                    <a:pt x="5080000" y="2485555"/>
                  </a:lnTo>
                  <a:lnTo>
                    <a:pt x="5080000" y="0"/>
                  </a:lnTo>
                  <a:lnTo>
                    <a:pt x="0" y="0"/>
                  </a:lnTo>
                  <a:lnTo>
                    <a:pt x="0" y="2485555"/>
                  </a:lnTo>
                  <a:close/>
                </a:path>
              </a:pathLst>
            </a:custGeom>
            <a:solidFill>
              <a:schemeClr val="accent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20" name="Group 19"/>
            <p:cNvGrpSpPr/>
            <p:nvPr userDrawn="1"/>
          </p:nvGrpSpPr>
          <p:grpSpPr>
            <a:xfrm>
              <a:off x="0" y="2838974"/>
              <a:ext cx="10693400" cy="0"/>
              <a:chOff x="0" y="2838974"/>
              <a:chExt cx="10693400" cy="0"/>
            </a:xfrm>
          </p:grpSpPr>
          <p:sp>
            <p:nvSpPr>
              <p:cNvPr id="6" name="object 5"/>
              <p:cNvSpPr/>
              <p:nvPr userDrawn="1"/>
            </p:nvSpPr>
            <p:spPr>
              <a:xfrm>
                <a:off x="0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6"/>
              <p:cNvSpPr/>
              <p:nvPr userDrawn="1"/>
            </p:nvSpPr>
            <p:spPr>
              <a:xfrm>
                <a:off x="1782233" y="2838974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7"/>
              <p:cNvSpPr/>
              <p:nvPr userDrawn="1"/>
            </p:nvSpPr>
            <p:spPr>
              <a:xfrm>
                <a:off x="2079272" y="2838974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8"/>
              <p:cNvSpPr/>
              <p:nvPr userDrawn="1"/>
            </p:nvSpPr>
            <p:spPr>
              <a:xfrm>
                <a:off x="2970389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9"/>
              <p:cNvSpPr/>
              <p:nvPr userDrawn="1"/>
            </p:nvSpPr>
            <p:spPr>
              <a:xfrm>
                <a:off x="4752622" y="2838974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0"/>
              <p:cNvSpPr/>
              <p:nvPr userDrawn="1"/>
            </p:nvSpPr>
            <p:spPr>
              <a:xfrm>
                <a:off x="5049661" y="2838974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1"/>
              <p:cNvSpPr/>
              <p:nvPr userDrawn="1"/>
            </p:nvSpPr>
            <p:spPr>
              <a:xfrm>
                <a:off x="5940778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2"/>
              <p:cNvSpPr/>
              <p:nvPr userDrawn="1"/>
            </p:nvSpPr>
            <p:spPr>
              <a:xfrm>
                <a:off x="7723011" y="2838974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3"/>
              <p:cNvSpPr/>
              <p:nvPr userDrawn="1"/>
            </p:nvSpPr>
            <p:spPr>
              <a:xfrm>
                <a:off x="8020050" y="2838974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4"/>
              <p:cNvSpPr/>
              <p:nvPr userDrawn="1"/>
            </p:nvSpPr>
            <p:spPr>
              <a:xfrm>
                <a:off x="8911167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15"/>
            <p:cNvSpPr/>
            <p:nvPr userDrawn="1"/>
          </p:nvSpPr>
          <p:spPr>
            <a:xfrm>
              <a:off x="7723011" y="0"/>
              <a:ext cx="2970389" cy="2733957"/>
            </a:xfrm>
            <a:custGeom>
              <a:avLst/>
              <a:gdLst/>
              <a:ahLst/>
              <a:cxnLst/>
              <a:rect l="l" t="t" r="r" b="b"/>
              <a:pathLst>
                <a:path w="2540000" h="2479675">
                  <a:moveTo>
                    <a:pt x="0" y="2479205"/>
                  </a:moveTo>
                  <a:lnTo>
                    <a:pt x="2540000" y="2479205"/>
                  </a:lnTo>
                  <a:lnTo>
                    <a:pt x="2540000" y="0"/>
                  </a:lnTo>
                  <a:lnTo>
                    <a:pt x="0" y="0"/>
                  </a:lnTo>
                  <a:lnTo>
                    <a:pt x="0" y="2479205"/>
                  </a:lnTo>
                  <a:close/>
                </a:path>
              </a:pathLst>
            </a:custGeom>
            <a:solidFill>
              <a:schemeClr val="accent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6"/>
            <p:cNvSpPr/>
            <p:nvPr userDrawn="1"/>
          </p:nvSpPr>
          <p:spPr>
            <a:xfrm>
              <a:off x="0" y="945158"/>
              <a:ext cx="1782233" cy="1799301"/>
            </a:xfrm>
            <a:custGeom>
              <a:avLst/>
              <a:gdLst/>
              <a:ahLst/>
              <a:cxnLst/>
              <a:rect l="l" t="t" r="r" b="b"/>
              <a:pathLst>
                <a:path w="1524000" h="1631950">
                  <a:moveTo>
                    <a:pt x="0" y="1631480"/>
                  </a:moveTo>
                  <a:lnTo>
                    <a:pt x="1524000" y="1631480"/>
                  </a:lnTo>
                  <a:lnTo>
                    <a:pt x="1524000" y="0"/>
                  </a:lnTo>
                  <a:lnTo>
                    <a:pt x="0" y="0"/>
                  </a:lnTo>
                  <a:lnTo>
                    <a:pt x="0" y="1631480"/>
                  </a:lnTo>
                  <a:close/>
                </a:path>
              </a:pathLst>
            </a:custGeom>
            <a:solidFill>
              <a:schemeClr val="accent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Picture 17" descr="Ashurst_Logo_RGB_300dpi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587" y="6469081"/>
            <a:ext cx="1473500" cy="466617"/>
          </a:xfrm>
          <a:prstGeom prst="rect">
            <a:avLst/>
          </a:prstGeom>
        </p:spPr>
      </p:pic>
      <p:sp>
        <p:nvSpPr>
          <p:cNvPr id="19" name="AshurstDocumentID"/>
          <p:cNvSpPr txBox="1"/>
          <p:nvPr userDrawn="1"/>
        </p:nvSpPr>
        <p:spPr>
          <a:xfrm>
            <a:off x="2065947" y="6227999"/>
            <a:ext cx="27000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>
                <a:solidFill>
                  <a:schemeClr val="bg1"/>
                </a:solidFill>
              </a:rPr>
              <a:t>350589665_1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21" name="AshurstCopyright"/>
          <p:cNvSpPr txBox="1"/>
          <p:nvPr userDrawn="1"/>
        </p:nvSpPr>
        <p:spPr>
          <a:xfrm>
            <a:off x="2065946" y="6479999"/>
            <a:ext cx="27000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>
                <a:solidFill>
                  <a:schemeClr val="bg1"/>
                </a:solidFill>
              </a:rPr>
              <a:t>© Ashurst 2019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F018818-38C1-471C-A1BF-3D5B8F8815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106" y="6456736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3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00" y="1600366"/>
            <a:ext cx="9036000" cy="453483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9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E52AAD4-D38C-4DCA-A147-FA459883D2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4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Cover with landscap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828000" y="5363043"/>
            <a:ext cx="3350267" cy="3048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0"/>
          </p:nvPr>
        </p:nvSpPr>
        <p:spPr>
          <a:xfrm>
            <a:off x="5049838" y="3871913"/>
            <a:ext cx="5643562" cy="3689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4680000"/>
            <a:ext cx="3339234" cy="493200"/>
          </a:xfrm>
        </p:spPr>
        <p:txBody>
          <a:bodyPr anchor="b" anchorCtr="0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0"/>
            <a:ext cx="10693400" cy="3780632"/>
            <a:chOff x="0" y="0"/>
            <a:chExt cx="10693400" cy="3780632"/>
          </a:xfrm>
        </p:grpSpPr>
        <p:sp>
          <p:nvSpPr>
            <p:cNvPr id="6" name="object 3"/>
            <p:cNvSpPr/>
            <p:nvPr userDrawn="1"/>
          </p:nvSpPr>
          <p:spPr>
            <a:xfrm>
              <a:off x="2079272" y="1890316"/>
              <a:ext cx="891117" cy="1799301"/>
            </a:xfrm>
            <a:custGeom>
              <a:avLst/>
              <a:gdLst/>
              <a:ahLst/>
              <a:cxnLst/>
              <a:rect l="l" t="t" r="r" b="b"/>
              <a:pathLst>
                <a:path w="762000" h="1631950">
                  <a:moveTo>
                    <a:pt x="762000" y="1631480"/>
                  </a:moveTo>
                  <a:lnTo>
                    <a:pt x="0" y="1631480"/>
                  </a:lnTo>
                  <a:lnTo>
                    <a:pt x="0" y="0"/>
                  </a:lnTo>
                  <a:lnTo>
                    <a:pt x="762000" y="0"/>
                  </a:lnTo>
                  <a:lnTo>
                    <a:pt x="762000" y="1631480"/>
                  </a:lnTo>
                  <a:close/>
                </a:path>
              </a:pathLst>
            </a:custGeom>
            <a:solidFill>
              <a:schemeClr val="accent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4"/>
            <p:cNvSpPr/>
            <p:nvPr userDrawn="1"/>
          </p:nvSpPr>
          <p:spPr>
            <a:xfrm>
              <a:off x="2970389" y="2835473"/>
              <a:ext cx="1782233" cy="854143"/>
            </a:xfrm>
            <a:custGeom>
              <a:avLst/>
              <a:gdLst/>
              <a:ahLst/>
              <a:cxnLst/>
              <a:rect l="l" t="t" r="r" b="b"/>
              <a:pathLst>
                <a:path w="1524000" h="774700">
                  <a:moveTo>
                    <a:pt x="1524000" y="0"/>
                  </a:moveTo>
                  <a:lnTo>
                    <a:pt x="0" y="0"/>
                  </a:lnTo>
                  <a:lnTo>
                    <a:pt x="0" y="774230"/>
                  </a:lnTo>
                  <a:lnTo>
                    <a:pt x="1524000" y="774230"/>
                  </a:lnTo>
                  <a:lnTo>
                    <a:pt x="1524000" y="0"/>
                  </a:lnTo>
                  <a:close/>
                </a:path>
              </a:pathLst>
            </a:custGeom>
            <a:solidFill>
              <a:schemeClr val="accent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3" name="Group 2"/>
            <p:cNvGrpSpPr/>
            <p:nvPr userDrawn="1"/>
          </p:nvGrpSpPr>
          <p:grpSpPr>
            <a:xfrm>
              <a:off x="0" y="3780632"/>
              <a:ext cx="10693400" cy="0"/>
              <a:chOff x="0" y="3780632"/>
              <a:chExt cx="10693400" cy="0"/>
            </a:xfrm>
          </p:grpSpPr>
          <p:sp>
            <p:nvSpPr>
              <p:cNvPr id="8" name="object 6"/>
              <p:cNvSpPr/>
              <p:nvPr userDrawn="1"/>
            </p:nvSpPr>
            <p:spPr>
              <a:xfrm>
                <a:off x="0" y="3780632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 userDrawn="1"/>
            </p:nvSpPr>
            <p:spPr>
              <a:xfrm>
                <a:off x="1782233" y="3780632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 userDrawn="1"/>
            </p:nvSpPr>
            <p:spPr>
              <a:xfrm>
                <a:off x="2079272" y="3780632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 userDrawn="1"/>
            </p:nvSpPr>
            <p:spPr>
              <a:xfrm>
                <a:off x="2970389" y="3780632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 userDrawn="1"/>
            </p:nvSpPr>
            <p:spPr>
              <a:xfrm>
                <a:off x="4752622" y="3780632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 userDrawn="1"/>
            </p:nvSpPr>
            <p:spPr>
              <a:xfrm>
                <a:off x="5049661" y="3780632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 userDrawn="1"/>
            </p:nvSpPr>
            <p:spPr>
              <a:xfrm>
                <a:off x="5940778" y="3780632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 userDrawn="1"/>
            </p:nvSpPr>
            <p:spPr>
              <a:xfrm>
                <a:off x="7723011" y="3780632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 userDrawn="1"/>
            </p:nvSpPr>
            <p:spPr>
              <a:xfrm>
                <a:off x="8020050" y="3780632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 userDrawn="1"/>
            </p:nvSpPr>
            <p:spPr>
              <a:xfrm>
                <a:off x="8911167" y="3780632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0" name="object 18"/>
            <p:cNvSpPr/>
            <p:nvPr userDrawn="1"/>
          </p:nvSpPr>
          <p:spPr>
            <a:xfrm>
              <a:off x="0" y="0"/>
              <a:ext cx="2079272" cy="3689616"/>
            </a:xfrm>
            <a:custGeom>
              <a:avLst/>
              <a:gdLst/>
              <a:ahLst/>
              <a:cxnLst/>
              <a:rect l="l" t="t" r="r" b="b"/>
              <a:pathLst>
                <a:path w="1778000" h="3346450">
                  <a:moveTo>
                    <a:pt x="0" y="3345980"/>
                  </a:moveTo>
                  <a:lnTo>
                    <a:pt x="1778000" y="3345980"/>
                  </a:lnTo>
                  <a:lnTo>
                    <a:pt x="1778000" y="0"/>
                  </a:lnTo>
                  <a:lnTo>
                    <a:pt x="0" y="0"/>
                  </a:lnTo>
                  <a:lnTo>
                    <a:pt x="0" y="3345980"/>
                  </a:lnTo>
                  <a:close/>
                </a:path>
              </a:pathLst>
            </a:custGeom>
            <a:solidFill>
              <a:schemeClr val="accent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Picture 20" descr="Ashurst_Logo_RGB_30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5840" y="814776"/>
              <a:ext cx="1473500" cy="466617"/>
            </a:xfrm>
            <a:prstGeom prst="rect">
              <a:avLst/>
            </a:prstGeom>
          </p:spPr>
        </p:pic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F150EEB6-85A4-481C-871F-F988A41437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31" y="6445299"/>
            <a:ext cx="2677541" cy="77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0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Cover with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3"/>
          </p:nvPr>
        </p:nvSpPr>
        <p:spPr>
          <a:xfrm>
            <a:off x="5940425" y="1981199"/>
            <a:ext cx="4752000" cy="55800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AU" dirty="0"/>
          </a:p>
        </p:txBody>
      </p:sp>
      <p:sp>
        <p:nvSpPr>
          <p:cNvPr id="25" name="Title 24"/>
          <p:cNvSpPr>
            <a:spLocks noGrp="1"/>
          </p:cNvSpPr>
          <p:nvPr>
            <p:ph type="title" hasCustomPrompt="1"/>
          </p:nvPr>
        </p:nvSpPr>
        <p:spPr>
          <a:xfrm>
            <a:off x="828000" y="4680002"/>
            <a:ext cx="4370500" cy="492443"/>
          </a:xfr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26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828000" y="5363043"/>
            <a:ext cx="4370500" cy="246388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0"/>
            <a:ext cx="10693400" cy="3779301"/>
            <a:chOff x="0" y="0"/>
            <a:chExt cx="10693400" cy="3779301"/>
          </a:xfrm>
        </p:grpSpPr>
        <p:sp>
          <p:nvSpPr>
            <p:cNvPr id="8" name="object 2"/>
            <p:cNvSpPr/>
            <p:nvPr/>
          </p:nvSpPr>
          <p:spPr>
            <a:xfrm>
              <a:off x="2972012" y="945158"/>
              <a:ext cx="1782233" cy="854143"/>
            </a:xfrm>
            <a:custGeom>
              <a:avLst/>
              <a:gdLst/>
              <a:ahLst/>
              <a:cxnLst/>
              <a:rect l="l" t="t" r="r" b="b"/>
              <a:pathLst>
                <a:path w="1524000" h="774700">
                  <a:moveTo>
                    <a:pt x="1524000" y="774230"/>
                  </a:moveTo>
                  <a:lnTo>
                    <a:pt x="0" y="774230"/>
                  </a:lnTo>
                  <a:lnTo>
                    <a:pt x="0" y="0"/>
                  </a:lnTo>
                  <a:lnTo>
                    <a:pt x="1524000" y="0"/>
                  </a:lnTo>
                  <a:lnTo>
                    <a:pt x="1524000" y="77423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3"/>
            <p:cNvSpPr/>
            <p:nvPr/>
          </p:nvSpPr>
          <p:spPr>
            <a:xfrm>
              <a:off x="4752000" y="1980000"/>
              <a:ext cx="1188156" cy="1799301"/>
            </a:xfrm>
            <a:custGeom>
              <a:avLst/>
              <a:gdLst/>
              <a:ahLst/>
              <a:cxnLst/>
              <a:rect l="l" t="t" r="r" b="b"/>
              <a:pathLst>
                <a:path w="1016000" h="1631950">
                  <a:moveTo>
                    <a:pt x="1016000" y="0"/>
                  </a:moveTo>
                  <a:lnTo>
                    <a:pt x="0" y="0"/>
                  </a:lnTo>
                  <a:lnTo>
                    <a:pt x="0" y="1631480"/>
                  </a:lnTo>
                  <a:lnTo>
                    <a:pt x="1016000" y="1631480"/>
                  </a:lnTo>
                  <a:lnTo>
                    <a:pt x="1016000" y="0"/>
                  </a:lnTo>
                  <a:close/>
                </a:path>
              </a:pathLst>
            </a:custGeom>
            <a:solidFill>
              <a:schemeClr val="accent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4" name="Group 3"/>
            <p:cNvGrpSpPr/>
            <p:nvPr userDrawn="1"/>
          </p:nvGrpSpPr>
          <p:grpSpPr>
            <a:xfrm>
              <a:off x="0" y="1890316"/>
              <a:ext cx="10693400" cy="0"/>
              <a:chOff x="0" y="1890316"/>
              <a:chExt cx="10693400" cy="0"/>
            </a:xfrm>
          </p:grpSpPr>
          <p:sp>
            <p:nvSpPr>
              <p:cNvPr id="12" name="object 5"/>
              <p:cNvSpPr/>
              <p:nvPr/>
            </p:nvSpPr>
            <p:spPr>
              <a:xfrm>
                <a:off x="0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6"/>
              <p:cNvSpPr/>
              <p:nvPr/>
            </p:nvSpPr>
            <p:spPr>
              <a:xfrm>
                <a:off x="1782233" y="1890316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7"/>
              <p:cNvSpPr/>
              <p:nvPr/>
            </p:nvSpPr>
            <p:spPr>
              <a:xfrm>
                <a:off x="2079272" y="1890316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8"/>
              <p:cNvSpPr/>
              <p:nvPr/>
            </p:nvSpPr>
            <p:spPr>
              <a:xfrm>
                <a:off x="2970389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9"/>
              <p:cNvSpPr/>
              <p:nvPr/>
            </p:nvSpPr>
            <p:spPr>
              <a:xfrm>
                <a:off x="4752622" y="1890316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0"/>
              <p:cNvSpPr/>
              <p:nvPr/>
            </p:nvSpPr>
            <p:spPr>
              <a:xfrm>
                <a:off x="5049661" y="1890316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1"/>
              <p:cNvSpPr/>
              <p:nvPr/>
            </p:nvSpPr>
            <p:spPr>
              <a:xfrm>
                <a:off x="5940778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2"/>
              <p:cNvSpPr/>
              <p:nvPr/>
            </p:nvSpPr>
            <p:spPr>
              <a:xfrm>
                <a:off x="7723011" y="1890316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3"/>
              <p:cNvSpPr/>
              <p:nvPr/>
            </p:nvSpPr>
            <p:spPr>
              <a:xfrm>
                <a:off x="8020050" y="1890316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4"/>
              <p:cNvSpPr/>
              <p:nvPr/>
            </p:nvSpPr>
            <p:spPr>
              <a:xfrm>
                <a:off x="8911167" y="1890316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7"/>
            <p:cNvSpPr/>
            <p:nvPr userDrawn="1"/>
          </p:nvSpPr>
          <p:spPr>
            <a:xfrm>
              <a:off x="0" y="0"/>
              <a:ext cx="2973600" cy="1799301"/>
            </a:xfrm>
            <a:custGeom>
              <a:avLst/>
              <a:gdLst/>
              <a:ahLst/>
              <a:cxnLst/>
              <a:rect l="l" t="t" r="r" b="b"/>
              <a:pathLst>
                <a:path w="2540000" h="1631950">
                  <a:moveTo>
                    <a:pt x="0" y="1631480"/>
                  </a:moveTo>
                  <a:lnTo>
                    <a:pt x="2540000" y="1631480"/>
                  </a:lnTo>
                  <a:lnTo>
                    <a:pt x="2540000" y="0"/>
                  </a:lnTo>
                  <a:lnTo>
                    <a:pt x="0" y="0"/>
                  </a:lnTo>
                  <a:lnTo>
                    <a:pt x="0" y="1631480"/>
                  </a:lnTo>
                  <a:close/>
                </a:path>
              </a:pathLst>
            </a:custGeom>
            <a:solidFill>
              <a:schemeClr val="accent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Picture 21" descr="Ashurst_Logo_RGB_300dpi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5840" y="814776"/>
              <a:ext cx="1473500" cy="466617"/>
            </a:xfrm>
            <a:prstGeom prst="rect">
              <a:avLst/>
            </a:prstGeom>
          </p:spPr>
        </p:pic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BA854E24-5E3C-468A-A506-8F2BA5D264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31" y="6445299"/>
            <a:ext cx="2677541" cy="77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14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 with bullet sty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00" y="2160000"/>
            <a:ext cx="9036000" cy="4114800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27088" y="1764000"/>
            <a:ext cx="9036000" cy="340231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AU" dirty="0"/>
              <a:t>Click to add intro text</a:t>
            </a:r>
          </a:p>
        </p:txBody>
      </p:sp>
      <p:sp>
        <p:nvSpPr>
          <p:cNvPr id="9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D4CC3A3-7C77-41A8-81DD-740F354164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02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0" y="0"/>
            <a:ext cx="10693400" cy="5778393"/>
            <a:chOff x="0" y="0"/>
            <a:chExt cx="10693400" cy="5778393"/>
          </a:xfrm>
        </p:grpSpPr>
        <p:sp>
          <p:nvSpPr>
            <p:cNvPr id="5" name="object 2"/>
            <p:cNvSpPr/>
            <p:nvPr userDrawn="1"/>
          </p:nvSpPr>
          <p:spPr>
            <a:xfrm>
              <a:off x="1782233" y="2930507"/>
              <a:ext cx="1188156" cy="2847886"/>
            </a:xfrm>
            <a:custGeom>
              <a:avLst/>
              <a:gdLst/>
              <a:ahLst/>
              <a:cxnLst/>
              <a:rect l="l" t="t" r="r" b="b"/>
              <a:pathLst>
                <a:path w="5080000" h="2486025">
                  <a:moveTo>
                    <a:pt x="0" y="2485555"/>
                  </a:moveTo>
                  <a:lnTo>
                    <a:pt x="5080000" y="2485555"/>
                  </a:lnTo>
                  <a:lnTo>
                    <a:pt x="5080000" y="0"/>
                  </a:lnTo>
                  <a:lnTo>
                    <a:pt x="0" y="0"/>
                  </a:lnTo>
                  <a:lnTo>
                    <a:pt x="0" y="2485555"/>
                  </a:lnTo>
                  <a:close/>
                </a:path>
              </a:pathLst>
            </a:custGeom>
            <a:solidFill>
              <a:schemeClr val="accent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Group 7"/>
            <p:cNvGrpSpPr/>
            <p:nvPr userDrawn="1"/>
          </p:nvGrpSpPr>
          <p:grpSpPr>
            <a:xfrm>
              <a:off x="0" y="2838974"/>
              <a:ext cx="10693400" cy="0"/>
              <a:chOff x="0" y="2838974"/>
              <a:chExt cx="10693400" cy="0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0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1782233" y="2838974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2079272" y="2838974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2970389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4752622" y="2838974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5049661" y="2838974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5940778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7723011" y="2838974"/>
                <a:ext cx="297039" cy="0"/>
              </a:xfrm>
              <a:custGeom>
                <a:avLst/>
                <a:gdLst/>
                <a:ahLst/>
                <a:cxnLst/>
                <a:rect l="l" t="t" r="r" b="b"/>
                <a:pathLst>
                  <a:path w="254000">
                    <a:moveTo>
                      <a:pt x="25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2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020050" y="2838974"/>
                <a:ext cx="89111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62000">
                    <a:moveTo>
                      <a:pt x="762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911167" y="2838974"/>
                <a:ext cx="1782233" cy="0"/>
              </a:xfrm>
              <a:custGeom>
                <a:avLst/>
                <a:gdLst/>
                <a:ahLst/>
                <a:cxnLst/>
                <a:rect l="l" t="t" r="r" b="b"/>
                <a:pathLst>
                  <a:path w="1524000">
                    <a:moveTo>
                      <a:pt x="1524000" y="0"/>
                    </a:moveTo>
                    <a:lnTo>
                      <a:pt x="0" y="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9" name="object 15"/>
            <p:cNvSpPr/>
            <p:nvPr userDrawn="1"/>
          </p:nvSpPr>
          <p:spPr>
            <a:xfrm>
              <a:off x="7723011" y="0"/>
              <a:ext cx="2970389" cy="2733957"/>
            </a:xfrm>
            <a:custGeom>
              <a:avLst/>
              <a:gdLst/>
              <a:ahLst/>
              <a:cxnLst/>
              <a:rect l="l" t="t" r="r" b="b"/>
              <a:pathLst>
                <a:path w="2540000" h="2479675">
                  <a:moveTo>
                    <a:pt x="0" y="2479205"/>
                  </a:moveTo>
                  <a:lnTo>
                    <a:pt x="2540000" y="2479205"/>
                  </a:lnTo>
                  <a:lnTo>
                    <a:pt x="2540000" y="0"/>
                  </a:lnTo>
                  <a:lnTo>
                    <a:pt x="0" y="0"/>
                  </a:lnTo>
                  <a:lnTo>
                    <a:pt x="0" y="2479205"/>
                  </a:lnTo>
                  <a:close/>
                </a:path>
              </a:pathLst>
            </a:custGeom>
            <a:solidFill>
              <a:schemeClr val="accent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6"/>
            <p:cNvSpPr/>
            <p:nvPr userDrawn="1"/>
          </p:nvSpPr>
          <p:spPr>
            <a:xfrm>
              <a:off x="0" y="945158"/>
              <a:ext cx="1782233" cy="1799301"/>
            </a:xfrm>
            <a:custGeom>
              <a:avLst/>
              <a:gdLst/>
              <a:ahLst/>
              <a:cxnLst/>
              <a:rect l="l" t="t" r="r" b="b"/>
              <a:pathLst>
                <a:path w="1524000" h="1631950">
                  <a:moveTo>
                    <a:pt x="0" y="1631480"/>
                  </a:moveTo>
                  <a:lnTo>
                    <a:pt x="1524000" y="1631480"/>
                  </a:lnTo>
                  <a:lnTo>
                    <a:pt x="1524000" y="0"/>
                  </a:lnTo>
                  <a:lnTo>
                    <a:pt x="0" y="0"/>
                  </a:lnTo>
                  <a:lnTo>
                    <a:pt x="0" y="1631480"/>
                  </a:lnTo>
                  <a:close/>
                </a:path>
              </a:pathLst>
            </a:custGeom>
            <a:solidFill>
              <a:schemeClr val="accent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Picture 20" descr="Ashurst_Logo_RGB_300dpi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000" y="6469081"/>
            <a:ext cx="1473500" cy="466617"/>
          </a:xfrm>
          <a:prstGeom prst="rect">
            <a:avLst/>
          </a:prstGeom>
        </p:spPr>
      </p:pic>
      <p:sp>
        <p:nvSpPr>
          <p:cNvPr id="22" name="Title 21"/>
          <p:cNvSpPr>
            <a:spLocks noGrp="1"/>
          </p:cNvSpPr>
          <p:nvPr userDrawn="1">
            <p:ph type="title" hasCustomPrompt="1"/>
          </p:nvPr>
        </p:nvSpPr>
        <p:spPr>
          <a:xfrm>
            <a:off x="3492000" y="3895200"/>
            <a:ext cx="5342021" cy="444155"/>
          </a:xfrm>
        </p:spPr>
        <p:txBody>
          <a:bodyPr anchor="b" anchorCtr="0"/>
          <a:lstStyle>
            <a:lvl1pPr>
              <a:lnSpc>
                <a:spcPct val="10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  <a:endParaRPr lang="en-AU" dirty="0"/>
          </a:p>
        </p:txBody>
      </p:sp>
      <p:sp>
        <p:nvSpPr>
          <p:cNvPr id="26" name="Text Placeholder 25"/>
          <p:cNvSpPr>
            <a:spLocks noGrp="1"/>
          </p:cNvSpPr>
          <p:nvPr userDrawn="1">
            <p:ph type="body" sz="quarter" idx="10"/>
          </p:nvPr>
        </p:nvSpPr>
        <p:spPr>
          <a:xfrm>
            <a:off x="3492000" y="4465638"/>
            <a:ext cx="5324475" cy="3048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300" b="1" i="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endParaRPr lang="en-AU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B846835-530D-4295-9BAE-93FC1A710A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000" y="64690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0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00" y="1760400"/>
            <a:ext cx="4158000" cy="453483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5713200" y="1760400"/>
            <a:ext cx="4158000" cy="453483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F2818AE-6BC8-4EB5-A442-548972CFE6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8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000" y="2160000"/>
            <a:ext cx="4158000" cy="4038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5713200" y="2160000"/>
            <a:ext cx="4158000" cy="4038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827088" y="1764000"/>
            <a:ext cx="4158000" cy="340231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AU" dirty="0"/>
              <a:t>Click to add intro 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5713200" y="1764000"/>
            <a:ext cx="4158000" cy="340231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AU" dirty="0"/>
              <a:t>Click to add intro text</a:t>
            </a:r>
          </a:p>
        </p:txBody>
      </p:sp>
      <p:sp>
        <p:nvSpPr>
          <p:cNvPr id="12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923D725-5749-42F7-A5B7-B22A844750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7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8000" y="611999"/>
            <a:ext cx="9036000" cy="3960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8000" y="7057231"/>
            <a:ext cx="258700" cy="252631"/>
          </a:xfrm>
        </p:spPr>
        <p:txBody>
          <a:bodyPr/>
          <a:lstStyle/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828000" y="1036638"/>
            <a:ext cx="9036000" cy="228600"/>
          </a:xfrm>
        </p:spPr>
        <p:txBody>
          <a:bodyPr>
            <a:noAutofit/>
          </a:bodyPr>
          <a:lstStyle>
            <a:lvl1pPr marL="0" indent="0">
              <a:buNone/>
              <a:defRPr sz="13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AU" dirty="0"/>
              <a:t>Click to add sub-title</a:t>
            </a:r>
          </a:p>
        </p:txBody>
      </p:sp>
      <p:sp>
        <p:nvSpPr>
          <p:cNvPr id="9" name="object 15"/>
          <p:cNvSpPr/>
          <p:nvPr userDrawn="1"/>
        </p:nvSpPr>
        <p:spPr>
          <a:xfrm>
            <a:off x="828000" y="1359439"/>
            <a:ext cx="9036000" cy="0"/>
          </a:xfrm>
          <a:custGeom>
            <a:avLst/>
            <a:gdLst/>
            <a:ahLst/>
            <a:cxnLst/>
            <a:rect l="l" t="t" r="r" b="b"/>
            <a:pathLst>
              <a:path w="7708900">
                <a:moveTo>
                  <a:pt x="0" y="0"/>
                </a:moveTo>
                <a:lnTo>
                  <a:pt x="7708506" y="0"/>
                </a:lnTo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288D8AB-3F03-4F96-A730-13F93354D2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00" y="6841781"/>
            <a:ext cx="1736461" cy="4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9251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6" Type="http://schemas.openxmlformats.org/officeDocument/2006/relationships/image" Target="../media/image1.png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5" Type="http://schemas.openxmlformats.org/officeDocument/2006/relationships/theme" Target="../theme/theme1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slideLayout" Target="../slideLayouts/slideLayout14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000" y="612000"/>
            <a:ext cx="9036000" cy="39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000" y="1764030"/>
            <a:ext cx="9036000" cy="45312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6000" y="7057231"/>
            <a:ext cx="7341100" cy="25263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000" y="7057231"/>
            <a:ext cx="258700" cy="25263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9D9D-4881-4977-B9A1-BE4F9A1C9D28}" type="slidenum">
              <a:rPr lang="en-AU" smtClean="0"/>
              <a:pPr/>
              <a:t>‹#›</a:t>
            </a:fld>
            <a:endParaRPr lang="en-AU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755276"/>
            <a:ext cx="10693400" cy="0"/>
            <a:chOff x="0" y="6755276"/>
            <a:chExt cx="10693400" cy="0"/>
          </a:xfrm>
        </p:grpSpPr>
        <p:sp>
          <p:nvSpPr>
            <p:cNvPr id="8" name="object 5"/>
            <p:cNvSpPr/>
            <p:nvPr/>
          </p:nvSpPr>
          <p:spPr>
            <a:xfrm>
              <a:off x="0" y="6755276"/>
              <a:ext cx="1782233" cy="0"/>
            </a:xfrm>
            <a:custGeom>
              <a:avLst/>
              <a:gdLst/>
              <a:ahLst/>
              <a:cxnLst/>
              <a:rect l="l" t="t" r="r" b="b"/>
              <a:pathLst>
                <a:path w="1524000">
                  <a:moveTo>
                    <a:pt x="152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/>
            <p:cNvSpPr/>
            <p:nvPr/>
          </p:nvSpPr>
          <p:spPr>
            <a:xfrm>
              <a:off x="1782233" y="6755276"/>
              <a:ext cx="297039" cy="0"/>
            </a:xfrm>
            <a:custGeom>
              <a:avLst/>
              <a:gdLst/>
              <a:ahLst/>
              <a:cxnLst/>
              <a:rect l="l" t="t" r="r" b="b"/>
              <a:pathLst>
                <a:path w="254000">
                  <a:moveTo>
                    <a:pt x="25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/>
            <p:cNvSpPr/>
            <p:nvPr/>
          </p:nvSpPr>
          <p:spPr>
            <a:xfrm>
              <a:off x="2079272" y="6755276"/>
              <a:ext cx="891117" cy="0"/>
            </a:xfrm>
            <a:custGeom>
              <a:avLst/>
              <a:gdLst/>
              <a:ahLst/>
              <a:cxnLst/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/>
            <p:cNvSpPr/>
            <p:nvPr/>
          </p:nvSpPr>
          <p:spPr>
            <a:xfrm>
              <a:off x="2970389" y="6755276"/>
              <a:ext cx="1782233" cy="0"/>
            </a:xfrm>
            <a:custGeom>
              <a:avLst/>
              <a:gdLst/>
              <a:ahLst/>
              <a:cxnLst/>
              <a:rect l="l" t="t" r="r" b="b"/>
              <a:pathLst>
                <a:path w="1524000">
                  <a:moveTo>
                    <a:pt x="152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/>
            <p:cNvSpPr/>
            <p:nvPr/>
          </p:nvSpPr>
          <p:spPr>
            <a:xfrm>
              <a:off x="4752622" y="6755276"/>
              <a:ext cx="297039" cy="0"/>
            </a:xfrm>
            <a:custGeom>
              <a:avLst/>
              <a:gdLst/>
              <a:ahLst/>
              <a:cxnLst/>
              <a:rect l="l" t="t" r="r" b="b"/>
              <a:pathLst>
                <a:path w="254000">
                  <a:moveTo>
                    <a:pt x="25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/>
            <p:cNvSpPr/>
            <p:nvPr/>
          </p:nvSpPr>
          <p:spPr>
            <a:xfrm>
              <a:off x="5049661" y="6755276"/>
              <a:ext cx="891117" cy="0"/>
            </a:xfrm>
            <a:custGeom>
              <a:avLst/>
              <a:gdLst/>
              <a:ahLst/>
              <a:cxnLst/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/>
            <p:cNvSpPr/>
            <p:nvPr/>
          </p:nvSpPr>
          <p:spPr>
            <a:xfrm>
              <a:off x="5940778" y="6755276"/>
              <a:ext cx="1782233" cy="0"/>
            </a:xfrm>
            <a:custGeom>
              <a:avLst/>
              <a:gdLst/>
              <a:ahLst/>
              <a:cxnLst/>
              <a:rect l="l" t="t" r="r" b="b"/>
              <a:pathLst>
                <a:path w="1524000">
                  <a:moveTo>
                    <a:pt x="152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/>
            <p:cNvSpPr/>
            <p:nvPr/>
          </p:nvSpPr>
          <p:spPr>
            <a:xfrm>
              <a:off x="7723011" y="6755276"/>
              <a:ext cx="297039" cy="0"/>
            </a:xfrm>
            <a:custGeom>
              <a:avLst/>
              <a:gdLst/>
              <a:ahLst/>
              <a:cxnLst/>
              <a:rect l="l" t="t" r="r" b="b"/>
              <a:pathLst>
                <a:path w="254000">
                  <a:moveTo>
                    <a:pt x="25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/>
            <p:cNvSpPr/>
            <p:nvPr/>
          </p:nvSpPr>
          <p:spPr>
            <a:xfrm>
              <a:off x="8020050" y="6755276"/>
              <a:ext cx="891117" cy="0"/>
            </a:xfrm>
            <a:custGeom>
              <a:avLst/>
              <a:gdLst/>
              <a:ahLst/>
              <a:cxnLst/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/>
            <p:cNvSpPr/>
            <p:nvPr/>
          </p:nvSpPr>
          <p:spPr>
            <a:xfrm>
              <a:off x="8911167" y="6755276"/>
              <a:ext cx="1782233" cy="0"/>
            </a:xfrm>
            <a:custGeom>
              <a:avLst/>
              <a:gdLst/>
              <a:ahLst/>
              <a:cxnLst/>
              <a:rect l="l" t="t" r="r" b="b"/>
              <a:pathLst>
                <a:path w="1524000">
                  <a:moveTo>
                    <a:pt x="1524000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Picture 17" descr="Ashurst_Logo_RGB_300dpi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425" y="6984000"/>
            <a:ext cx="1024475" cy="32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9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7" r:id="rId2"/>
    <p:sldLayoutId id="2147483694" r:id="rId3"/>
    <p:sldLayoutId id="2147483667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73" r:id="rId10"/>
    <p:sldLayoutId id="2147483686" r:id="rId11"/>
    <p:sldLayoutId id="2147483692" r:id="rId12"/>
    <p:sldLayoutId id="2147483693" r:id="rId13"/>
    <p:sldLayoutId id="2147483690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3" Type="http://schemas.openxmlformats.org/officeDocument/2006/relationships/diagramData" Target="../diagrams/data1.xml" />
  <Relationship Id="rId7" Type="http://schemas.microsoft.com/office/2007/relationships/diagramDrawing" Target="../diagrams/drawing1.xml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5.xml" />
  <Relationship Id="rId6" Type="http://schemas.openxmlformats.org/officeDocument/2006/relationships/diagramColors" Target="../diagrams/colors1.xml" />
  <Relationship Id="rId5" Type="http://schemas.openxmlformats.org/officeDocument/2006/relationships/diagramQuickStyle" Target="../diagrams/quickStyle1.xml" />
  <Relationship Id="rId4" Type="http://schemas.openxmlformats.org/officeDocument/2006/relationships/diagramLayout" Target="../diagrams/layout1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diagramData" Target="../diagrams/data2.xml" />
  <Relationship Id="rId7" Type="http://schemas.microsoft.com/office/2007/relationships/diagramDrawing" Target="../diagrams/drawing2.xml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5.xml" />
  <Relationship Id="rId6" Type="http://schemas.openxmlformats.org/officeDocument/2006/relationships/diagramColors" Target="../diagrams/colors2.xml" />
  <Relationship Id="rId5" Type="http://schemas.openxmlformats.org/officeDocument/2006/relationships/diagramQuickStyle" Target="../diagrams/quickStyle2.xml" />
  <Relationship Id="rId4" Type="http://schemas.openxmlformats.org/officeDocument/2006/relationships/diagramLayout" Target="../diagrams/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5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5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E0768B-40F9-40D3-A27A-6D77E57778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Edward sparrow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6738B9-92AC-4657-8B91-B6F4C0748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PROFESSIONAL PRIVILEGE IN THE UNITED KINGDOM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B3AD9C-75A5-4344-9DF9-5EDBE30912C9}"/>
              </a:ext>
            </a:extLst>
          </p:cNvPr>
          <p:cNvSpPr txBox="1"/>
          <p:nvPr/>
        </p:nvSpPr>
        <p:spPr>
          <a:xfrm>
            <a:off x="8134350" y="6800850"/>
            <a:ext cx="2085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World City Bar Leaders Conference 2019, Warsaw</a:t>
            </a:r>
          </a:p>
        </p:txBody>
      </p:sp>
    </p:spTree>
    <p:extLst>
      <p:ext uri="{BB962C8B-B14F-4D97-AF65-F5344CB8AC3E}">
        <p14:creationId xmlns:p14="http://schemas.microsoft.com/office/powerpoint/2010/main" val="218770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61624-B763-45DA-8681-622019AD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Four types of privilege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72E22-56EC-4FA1-93B7-B0F33CBAD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Legal advice privilege</a:t>
            </a:r>
          </a:p>
          <a:p>
            <a:r>
              <a:rPr lang="en-GB" dirty="0"/>
              <a:t>Litigation privilege</a:t>
            </a:r>
          </a:p>
          <a:p>
            <a:r>
              <a:rPr lang="en-GB" dirty="0"/>
              <a:t>Common interest privilege</a:t>
            </a:r>
          </a:p>
          <a:p>
            <a:r>
              <a:rPr lang="en-GB" dirty="0"/>
              <a:t>Without prejudice privilege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matter of public policy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D8F022-22C6-4E5E-BDD9-09AD6DAD9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20A94-9F0F-4F4F-B182-5332C703D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49D9D-4881-4977-B9A1-BE4F9A1C9D28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89260D-8C91-4B8E-87F1-A2F11B5AA4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7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Legal advice privilege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8675" y="7056438"/>
            <a:ext cx="258763" cy="254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168F43-F080-4617-AC8F-3D034EEB6D3A}" type="slidenum">
              <a:rPr lang="en-AU"/>
              <a:pPr>
                <a:defRPr/>
              </a:pPr>
              <a:t>3</a:t>
            </a:fld>
            <a:endParaRPr lang="en-A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24024698"/>
              </p:ext>
            </p:extLst>
          </p:nvPr>
        </p:nvGraphicFramePr>
        <p:xfrm>
          <a:off x="204952" y="1810512"/>
          <a:ext cx="10326414" cy="3013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1060704" y="4590288"/>
            <a:ext cx="7571232" cy="1125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400" dirty="0"/>
              <a:t>Will </a:t>
            </a:r>
            <a:r>
              <a:rPr lang="en-GB" sz="2400" b="1" u="sng" dirty="0"/>
              <a:t>NOT</a:t>
            </a:r>
            <a:r>
              <a:rPr lang="en-GB" sz="2400" dirty="0"/>
              <a:t> apply to </a:t>
            </a:r>
            <a:r>
              <a:rPr lang="en-GB" sz="2400" b="1" dirty="0"/>
              <a:t>communications with a </a:t>
            </a:r>
            <a:r>
              <a:rPr lang="en-GB" sz="2400" b="1" u="sng" dirty="0"/>
              <a:t>third party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7824" y="1767355"/>
            <a:ext cx="52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Requirements: </a:t>
            </a:r>
          </a:p>
        </p:txBody>
      </p:sp>
    </p:spTree>
    <p:extLst>
      <p:ext uri="{BB962C8B-B14F-4D97-AF65-F5344CB8AC3E}">
        <p14:creationId xmlns:p14="http://schemas.microsoft.com/office/powerpoint/2010/main" val="384711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Litigation privilege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28000" y="1036638"/>
            <a:ext cx="9036000" cy="228600"/>
          </a:xfrm>
        </p:spPr>
        <p:txBody>
          <a:bodyPr rtlCol="0"/>
          <a:lstStyle/>
          <a:p>
            <a:pPr fontAlgn="auto">
              <a:spcBef>
                <a:spcPts val="0"/>
              </a:spcBef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28000" y="7074000"/>
            <a:ext cx="482755" cy="22760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8675" y="7056438"/>
            <a:ext cx="258763" cy="254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B7EBF9-2F63-4AFE-8A3C-C2D45CBC237C}" type="slidenum">
              <a:rPr lang="en-AU"/>
              <a:pPr>
                <a:defRPr/>
              </a:pPr>
              <a:t>4</a:t>
            </a:fld>
            <a:endParaRPr lang="en-AU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237318401"/>
              </p:ext>
            </p:extLst>
          </p:nvPr>
        </p:nvGraphicFramePr>
        <p:xfrm>
          <a:off x="828000" y="2088782"/>
          <a:ext cx="8830349" cy="3521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8000" y="1598126"/>
            <a:ext cx="52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Requirements: </a:t>
            </a:r>
          </a:p>
        </p:txBody>
      </p:sp>
    </p:spTree>
    <p:extLst>
      <p:ext uri="{BB962C8B-B14F-4D97-AF65-F5344CB8AC3E}">
        <p14:creationId xmlns:p14="http://schemas.microsoft.com/office/powerpoint/2010/main" val="422466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Common interest privilege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28000" y="7074000"/>
            <a:ext cx="482755" cy="22760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8675" y="7056438"/>
            <a:ext cx="258763" cy="254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B7EBF9-2F63-4AFE-8A3C-C2D45CBC237C}" type="slidenum">
              <a:rPr lang="en-AU"/>
              <a:pPr>
                <a:defRPr/>
              </a:pPr>
              <a:t>5</a:t>
            </a:fld>
            <a:endParaRPr lang="en-AU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BD6B4C8-CAA1-4F58-B27B-DB48A75A7D20}"/>
              </a:ext>
            </a:extLst>
          </p:cNvPr>
          <p:cNvGrpSpPr/>
          <p:nvPr/>
        </p:nvGrpSpPr>
        <p:grpSpPr>
          <a:xfrm>
            <a:off x="877824" y="2392680"/>
            <a:ext cx="8358299" cy="2476500"/>
            <a:chOff x="877824" y="2392680"/>
            <a:chExt cx="8358299" cy="24765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0CEE1AD-45D8-4577-B773-7A875FA00ABD}"/>
                </a:ext>
              </a:extLst>
            </p:cNvPr>
            <p:cNvSpPr/>
            <p:nvPr/>
          </p:nvSpPr>
          <p:spPr>
            <a:xfrm>
              <a:off x="877824" y="2392680"/>
              <a:ext cx="7680600" cy="1143000"/>
            </a:xfrm>
            <a:custGeom>
              <a:avLst/>
              <a:gdLst>
                <a:gd name="connsiteX0" fmla="*/ 0 w 7680600"/>
                <a:gd name="connsiteY0" fmla="*/ 114300 h 1143000"/>
                <a:gd name="connsiteX1" fmla="*/ 114300 w 7680600"/>
                <a:gd name="connsiteY1" fmla="*/ 0 h 1143000"/>
                <a:gd name="connsiteX2" fmla="*/ 7566300 w 7680600"/>
                <a:gd name="connsiteY2" fmla="*/ 0 h 1143000"/>
                <a:gd name="connsiteX3" fmla="*/ 7680600 w 7680600"/>
                <a:gd name="connsiteY3" fmla="*/ 114300 h 1143000"/>
                <a:gd name="connsiteX4" fmla="*/ 7680600 w 7680600"/>
                <a:gd name="connsiteY4" fmla="*/ 1028700 h 1143000"/>
                <a:gd name="connsiteX5" fmla="*/ 7566300 w 7680600"/>
                <a:gd name="connsiteY5" fmla="*/ 1143000 h 1143000"/>
                <a:gd name="connsiteX6" fmla="*/ 114300 w 7680600"/>
                <a:gd name="connsiteY6" fmla="*/ 1143000 h 1143000"/>
                <a:gd name="connsiteX7" fmla="*/ 0 w 7680600"/>
                <a:gd name="connsiteY7" fmla="*/ 1028700 h 1143000"/>
                <a:gd name="connsiteX8" fmla="*/ 0 w 7680600"/>
                <a:gd name="connsiteY8" fmla="*/ 1143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80600" h="1143000">
                  <a:moveTo>
                    <a:pt x="0" y="114300"/>
                  </a:moveTo>
                  <a:cubicBezTo>
                    <a:pt x="0" y="51174"/>
                    <a:pt x="51174" y="0"/>
                    <a:pt x="114300" y="0"/>
                  </a:cubicBezTo>
                  <a:lnTo>
                    <a:pt x="7566300" y="0"/>
                  </a:lnTo>
                  <a:cubicBezTo>
                    <a:pt x="7629426" y="0"/>
                    <a:pt x="7680600" y="51174"/>
                    <a:pt x="7680600" y="114300"/>
                  </a:cubicBezTo>
                  <a:lnTo>
                    <a:pt x="7680600" y="1028700"/>
                  </a:lnTo>
                  <a:cubicBezTo>
                    <a:pt x="7680600" y="1091826"/>
                    <a:pt x="7629426" y="1143000"/>
                    <a:pt x="7566300" y="1143000"/>
                  </a:cubicBezTo>
                  <a:lnTo>
                    <a:pt x="114300" y="1143000"/>
                  </a:lnTo>
                  <a:cubicBezTo>
                    <a:pt x="51174" y="1143000"/>
                    <a:pt x="0" y="1091826"/>
                    <a:pt x="0" y="1028700"/>
                  </a:cubicBezTo>
                  <a:lnTo>
                    <a:pt x="0" y="114300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57" tIns="140157" rIns="1306589" bIns="140157" numCol="1" spcCol="1270" anchor="ctr" anchorCtr="0">
              <a:noAutofit/>
            </a:bodyPr>
            <a:lstStyle/>
            <a:p>
              <a:pPr marL="0" lvl="0" indent="0" algn="l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Sharing of privileged communications between parties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A62B71C-B653-4B6A-843E-70A565161BD9}"/>
                </a:ext>
              </a:extLst>
            </p:cNvPr>
            <p:cNvSpPr/>
            <p:nvPr/>
          </p:nvSpPr>
          <p:spPr>
            <a:xfrm>
              <a:off x="1555523" y="3726180"/>
              <a:ext cx="7680600" cy="1143000"/>
            </a:xfrm>
            <a:custGeom>
              <a:avLst/>
              <a:gdLst>
                <a:gd name="connsiteX0" fmla="*/ 0 w 7680600"/>
                <a:gd name="connsiteY0" fmla="*/ 114300 h 1143000"/>
                <a:gd name="connsiteX1" fmla="*/ 114300 w 7680600"/>
                <a:gd name="connsiteY1" fmla="*/ 0 h 1143000"/>
                <a:gd name="connsiteX2" fmla="*/ 7566300 w 7680600"/>
                <a:gd name="connsiteY2" fmla="*/ 0 h 1143000"/>
                <a:gd name="connsiteX3" fmla="*/ 7680600 w 7680600"/>
                <a:gd name="connsiteY3" fmla="*/ 114300 h 1143000"/>
                <a:gd name="connsiteX4" fmla="*/ 7680600 w 7680600"/>
                <a:gd name="connsiteY4" fmla="*/ 1028700 h 1143000"/>
                <a:gd name="connsiteX5" fmla="*/ 7566300 w 7680600"/>
                <a:gd name="connsiteY5" fmla="*/ 1143000 h 1143000"/>
                <a:gd name="connsiteX6" fmla="*/ 114300 w 7680600"/>
                <a:gd name="connsiteY6" fmla="*/ 1143000 h 1143000"/>
                <a:gd name="connsiteX7" fmla="*/ 0 w 7680600"/>
                <a:gd name="connsiteY7" fmla="*/ 1028700 h 1143000"/>
                <a:gd name="connsiteX8" fmla="*/ 0 w 7680600"/>
                <a:gd name="connsiteY8" fmla="*/ 1143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80600" h="1143000">
                  <a:moveTo>
                    <a:pt x="0" y="114300"/>
                  </a:moveTo>
                  <a:cubicBezTo>
                    <a:pt x="0" y="51174"/>
                    <a:pt x="51174" y="0"/>
                    <a:pt x="114300" y="0"/>
                  </a:cubicBezTo>
                  <a:lnTo>
                    <a:pt x="7566300" y="0"/>
                  </a:lnTo>
                  <a:cubicBezTo>
                    <a:pt x="7629426" y="0"/>
                    <a:pt x="7680600" y="51174"/>
                    <a:pt x="7680600" y="114300"/>
                  </a:cubicBezTo>
                  <a:lnTo>
                    <a:pt x="7680600" y="1028700"/>
                  </a:lnTo>
                  <a:cubicBezTo>
                    <a:pt x="7680600" y="1091826"/>
                    <a:pt x="7629426" y="1143000"/>
                    <a:pt x="7566300" y="1143000"/>
                  </a:cubicBezTo>
                  <a:lnTo>
                    <a:pt x="114300" y="1143000"/>
                  </a:lnTo>
                  <a:cubicBezTo>
                    <a:pt x="51174" y="1143000"/>
                    <a:pt x="0" y="1091826"/>
                    <a:pt x="0" y="1028700"/>
                  </a:cubicBezTo>
                  <a:lnTo>
                    <a:pt x="0" y="114300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2849543"/>
                <a:satOff val="4153"/>
                <a:lumOff val="-16079"/>
                <a:alphaOff val="0"/>
              </a:schemeClr>
            </a:fillRef>
            <a:effectRef idx="1">
              <a:schemeClr val="accent3">
                <a:hueOff val="-2849543"/>
                <a:satOff val="4153"/>
                <a:lumOff val="-1607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57" tIns="140157" rIns="1560807" bIns="140157" numCol="1" spcCol="1270" anchor="ctr" anchorCtr="0">
              <a:noAutofit/>
            </a:bodyPr>
            <a:lstStyle/>
            <a:p>
              <a:pPr marL="0" lvl="0" indent="0" algn="l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Who have a common interest in an issue</a:t>
              </a:r>
              <a:endParaRPr lang="en-GB" sz="2800" u="none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DE08CF-085E-4DC8-9CBB-CE9D050842C1}"/>
                </a:ext>
              </a:extLst>
            </p:cNvPr>
            <p:cNvSpPr/>
            <p:nvPr/>
          </p:nvSpPr>
          <p:spPr>
            <a:xfrm>
              <a:off x="7815474" y="3259455"/>
              <a:ext cx="742950" cy="742950"/>
            </a:xfrm>
            <a:custGeom>
              <a:avLst/>
              <a:gdLst>
                <a:gd name="connsiteX0" fmla="*/ 0 w 742950"/>
                <a:gd name="connsiteY0" fmla="*/ 408623 h 742950"/>
                <a:gd name="connsiteX1" fmla="*/ 167164 w 742950"/>
                <a:gd name="connsiteY1" fmla="*/ 408623 h 742950"/>
                <a:gd name="connsiteX2" fmla="*/ 167164 w 742950"/>
                <a:gd name="connsiteY2" fmla="*/ 0 h 742950"/>
                <a:gd name="connsiteX3" fmla="*/ 575786 w 742950"/>
                <a:gd name="connsiteY3" fmla="*/ 0 h 742950"/>
                <a:gd name="connsiteX4" fmla="*/ 575786 w 742950"/>
                <a:gd name="connsiteY4" fmla="*/ 408623 h 742950"/>
                <a:gd name="connsiteX5" fmla="*/ 742950 w 742950"/>
                <a:gd name="connsiteY5" fmla="*/ 408623 h 742950"/>
                <a:gd name="connsiteX6" fmla="*/ 371475 w 742950"/>
                <a:gd name="connsiteY6" fmla="*/ 742950 h 742950"/>
                <a:gd name="connsiteX7" fmla="*/ 0 w 742950"/>
                <a:gd name="connsiteY7" fmla="*/ 408623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2950" h="742950">
                  <a:moveTo>
                    <a:pt x="0" y="408623"/>
                  </a:moveTo>
                  <a:lnTo>
                    <a:pt x="167164" y="408623"/>
                  </a:lnTo>
                  <a:lnTo>
                    <a:pt x="167164" y="0"/>
                  </a:lnTo>
                  <a:lnTo>
                    <a:pt x="575786" y="0"/>
                  </a:lnTo>
                  <a:lnTo>
                    <a:pt x="575786" y="408623"/>
                  </a:lnTo>
                  <a:lnTo>
                    <a:pt x="742950" y="408623"/>
                  </a:lnTo>
                  <a:lnTo>
                    <a:pt x="371475" y="742950"/>
                  </a:lnTo>
                  <a:lnTo>
                    <a:pt x="0" y="408623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0344" tIns="43180" rIns="210344" bIns="22706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3400" kern="120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77824" y="1767355"/>
            <a:ext cx="52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Requirements: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E82B6-4A2E-499E-91DD-DB7586CBCB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08612D-7650-468C-9590-4939A82E39C4}"/>
              </a:ext>
            </a:extLst>
          </p:cNvPr>
          <p:cNvSpPr txBox="1"/>
          <p:nvPr/>
        </p:nvSpPr>
        <p:spPr>
          <a:xfrm>
            <a:off x="877824" y="5088310"/>
            <a:ext cx="84966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Perhaps better seen as an exception to waiver of privilege</a:t>
            </a:r>
          </a:p>
        </p:txBody>
      </p:sp>
    </p:spTree>
    <p:extLst>
      <p:ext uri="{BB962C8B-B14F-4D97-AF65-F5344CB8AC3E}">
        <p14:creationId xmlns:p14="http://schemas.microsoft.com/office/powerpoint/2010/main" val="214701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Without prejudice privilege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28000" y="7074000"/>
            <a:ext cx="482755" cy="22760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8675" y="7056438"/>
            <a:ext cx="258763" cy="254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B7EBF9-2F63-4AFE-8A3C-C2D45CBC237C}" type="slidenum">
              <a:rPr lang="en-AU"/>
              <a:pPr>
                <a:defRPr/>
              </a:pPr>
              <a:t>6</a:t>
            </a:fld>
            <a:endParaRPr lang="en-AU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BD6B4C8-CAA1-4F58-B27B-DB48A75A7D20}"/>
              </a:ext>
            </a:extLst>
          </p:cNvPr>
          <p:cNvGrpSpPr/>
          <p:nvPr/>
        </p:nvGrpSpPr>
        <p:grpSpPr>
          <a:xfrm>
            <a:off x="877824" y="2392680"/>
            <a:ext cx="8358299" cy="2476500"/>
            <a:chOff x="877824" y="2392680"/>
            <a:chExt cx="8358299" cy="24765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0CEE1AD-45D8-4577-B773-7A875FA00ABD}"/>
                </a:ext>
              </a:extLst>
            </p:cNvPr>
            <p:cNvSpPr/>
            <p:nvPr/>
          </p:nvSpPr>
          <p:spPr>
            <a:xfrm>
              <a:off x="877824" y="2392680"/>
              <a:ext cx="7680600" cy="1143000"/>
            </a:xfrm>
            <a:custGeom>
              <a:avLst/>
              <a:gdLst>
                <a:gd name="connsiteX0" fmla="*/ 0 w 7680600"/>
                <a:gd name="connsiteY0" fmla="*/ 114300 h 1143000"/>
                <a:gd name="connsiteX1" fmla="*/ 114300 w 7680600"/>
                <a:gd name="connsiteY1" fmla="*/ 0 h 1143000"/>
                <a:gd name="connsiteX2" fmla="*/ 7566300 w 7680600"/>
                <a:gd name="connsiteY2" fmla="*/ 0 h 1143000"/>
                <a:gd name="connsiteX3" fmla="*/ 7680600 w 7680600"/>
                <a:gd name="connsiteY3" fmla="*/ 114300 h 1143000"/>
                <a:gd name="connsiteX4" fmla="*/ 7680600 w 7680600"/>
                <a:gd name="connsiteY4" fmla="*/ 1028700 h 1143000"/>
                <a:gd name="connsiteX5" fmla="*/ 7566300 w 7680600"/>
                <a:gd name="connsiteY5" fmla="*/ 1143000 h 1143000"/>
                <a:gd name="connsiteX6" fmla="*/ 114300 w 7680600"/>
                <a:gd name="connsiteY6" fmla="*/ 1143000 h 1143000"/>
                <a:gd name="connsiteX7" fmla="*/ 0 w 7680600"/>
                <a:gd name="connsiteY7" fmla="*/ 1028700 h 1143000"/>
                <a:gd name="connsiteX8" fmla="*/ 0 w 7680600"/>
                <a:gd name="connsiteY8" fmla="*/ 1143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80600" h="1143000">
                  <a:moveTo>
                    <a:pt x="0" y="114300"/>
                  </a:moveTo>
                  <a:cubicBezTo>
                    <a:pt x="0" y="51174"/>
                    <a:pt x="51174" y="0"/>
                    <a:pt x="114300" y="0"/>
                  </a:cubicBezTo>
                  <a:lnTo>
                    <a:pt x="7566300" y="0"/>
                  </a:lnTo>
                  <a:cubicBezTo>
                    <a:pt x="7629426" y="0"/>
                    <a:pt x="7680600" y="51174"/>
                    <a:pt x="7680600" y="114300"/>
                  </a:cubicBezTo>
                  <a:lnTo>
                    <a:pt x="7680600" y="1028700"/>
                  </a:lnTo>
                  <a:cubicBezTo>
                    <a:pt x="7680600" y="1091826"/>
                    <a:pt x="7629426" y="1143000"/>
                    <a:pt x="7566300" y="1143000"/>
                  </a:cubicBezTo>
                  <a:lnTo>
                    <a:pt x="114300" y="1143000"/>
                  </a:lnTo>
                  <a:cubicBezTo>
                    <a:pt x="51174" y="1143000"/>
                    <a:pt x="0" y="1091826"/>
                    <a:pt x="0" y="1028700"/>
                  </a:cubicBezTo>
                  <a:lnTo>
                    <a:pt x="0" y="114300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57" tIns="140157" rIns="1306589" bIns="140157" numCol="1" spcCol="1270" anchor="ctr" anchorCtr="0">
              <a:noAutofit/>
            </a:bodyPr>
            <a:lstStyle/>
            <a:p>
              <a:r>
                <a:rPr lang="en-GB" sz="2400" dirty="0"/>
                <a:t>Confidential communications exchanged between parties to a dispute as part of a genuine attempt to alter that dispute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A62B71C-B653-4B6A-843E-70A565161BD9}"/>
                </a:ext>
              </a:extLst>
            </p:cNvPr>
            <p:cNvSpPr/>
            <p:nvPr/>
          </p:nvSpPr>
          <p:spPr>
            <a:xfrm>
              <a:off x="1555523" y="3726180"/>
              <a:ext cx="7680600" cy="1143000"/>
            </a:xfrm>
            <a:custGeom>
              <a:avLst/>
              <a:gdLst>
                <a:gd name="connsiteX0" fmla="*/ 0 w 7680600"/>
                <a:gd name="connsiteY0" fmla="*/ 114300 h 1143000"/>
                <a:gd name="connsiteX1" fmla="*/ 114300 w 7680600"/>
                <a:gd name="connsiteY1" fmla="*/ 0 h 1143000"/>
                <a:gd name="connsiteX2" fmla="*/ 7566300 w 7680600"/>
                <a:gd name="connsiteY2" fmla="*/ 0 h 1143000"/>
                <a:gd name="connsiteX3" fmla="*/ 7680600 w 7680600"/>
                <a:gd name="connsiteY3" fmla="*/ 114300 h 1143000"/>
                <a:gd name="connsiteX4" fmla="*/ 7680600 w 7680600"/>
                <a:gd name="connsiteY4" fmla="*/ 1028700 h 1143000"/>
                <a:gd name="connsiteX5" fmla="*/ 7566300 w 7680600"/>
                <a:gd name="connsiteY5" fmla="*/ 1143000 h 1143000"/>
                <a:gd name="connsiteX6" fmla="*/ 114300 w 7680600"/>
                <a:gd name="connsiteY6" fmla="*/ 1143000 h 1143000"/>
                <a:gd name="connsiteX7" fmla="*/ 0 w 7680600"/>
                <a:gd name="connsiteY7" fmla="*/ 1028700 h 1143000"/>
                <a:gd name="connsiteX8" fmla="*/ 0 w 7680600"/>
                <a:gd name="connsiteY8" fmla="*/ 1143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80600" h="1143000">
                  <a:moveTo>
                    <a:pt x="0" y="114300"/>
                  </a:moveTo>
                  <a:cubicBezTo>
                    <a:pt x="0" y="51174"/>
                    <a:pt x="51174" y="0"/>
                    <a:pt x="114300" y="0"/>
                  </a:cubicBezTo>
                  <a:lnTo>
                    <a:pt x="7566300" y="0"/>
                  </a:lnTo>
                  <a:cubicBezTo>
                    <a:pt x="7629426" y="0"/>
                    <a:pt x="7680600" y="51174"/>
                    <a:pt x="7680600" y="114300"/>
                  </a:cubicBezTo>
                  <a:lnTo>
                    <a:pt x="7680600" y="1028700"/>
                  </a:lnTo>
                  <a:cubicBezTo>
                    <a:pt x="7680600" y="1091826"/>
                    <a:pt x="7629426" y="1143000"/>
                    <a:pt x="7566300" y="1143000"/>
                  </a:cubicBezTo>
                  <a:lnTo>
                    <a:pt x="114300" y="1143000"/>
                  </a:lnTo>
                  <a:cubicBezTo>
                    <a:pt x="51174" y="1143000"/>
                    <a:pt x="0" y="1091826"/>
                    <a:pt x="0" y="1028700"/>
                  </a:cubicBezTo>
                  <a:lnTo>
                    <a:pt x="0" y="114300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2849543"/>
                <a:satOff val="4153"/>
                <a:lumOff val="-16079"/>
                <a:alphaOff val="0"/>
              </a:schemeClr>
            </a:fillRef>
            <a:effectRef idx="1">
              <a:schemeClr val="accent3">
                <a:hueOff val="-2849543"/>
                <a:satOff val="4153"/>
                <a:lumOff val="-1607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57" tIns="140157" rIns="1560807" bIns="140157" numCol="1" spcCol="1270" anchor="ctr" anchorCtr="0">
              <a:noAutofit/>
            </a:bodyPr>
            <a:lstStyle/>
            <a:p>
              <a:r>
                <a:rPr lang="en-GB" sz="2800" dirty="0"/>
                <a:t>Cannot be relied on by either party or produced in Court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DE08CF-085E-4DC8-9CBB-CE9D050842C1}"/>
                </a:ext>
              </a:extLst>
            </p:cNvPr>
            <p:cNvSpPr/>
            <p:nvPr/>
          </p:nvSpPr>
          <p:spPr>
            <a:xfrm>
              <a:off x="7815474" y="3259455"/>
              <a:ext cx="742950" cy="742950"/>
            </a:xfrm>
            <a:custGeom>
              <a:avLst/>
              <a:gdLst>
                <a:gd name="connsiteX0" fmla="*/ 0 w 742950"/>
                <a:gd name="connsiteY0" fmla="*/ 408623 h 742950"/>
                <a:gd name="connsiteX1" fmla="*/ 167164 w 742950"/>
                <a:gd name="connsiteY1" fmla="*/ 408623 h 742950"/>
                <a:gd name="connsiteX2" fmla="*/ 167164 w 742950"/>
                <a:gd name="connsiteY2" fmla="*/ 0 h 742950"/>
                <a:gd name="connsiteX3" fmla="*/ 575786 w 742950"/>
                <a:gd name="connsiteY3" fmla="*/ 0 h 742950"/>
                <a:gd name="connsiteX4" fmla="*/ 575786 w 742950"/>
                <a:gd name="connsiteY4" fmla="*/ 408623 h 742950"/>
                <a:gd name="connsiteX5" fmla="*/ 742950 w 742950"/>
                <a:gd name="connsiteY5" fmla="*/ 408623 h 742950"/>
                <a:gd name="connsiteX6" fmla="*/ 371475 w 742950"/>
                <a:gd name="connsiteY6" fmla="*/ 742950 h 742950"/>
                <a:gd name="connsiteX7" fmla="*/ 0 w 742950"/>
                <a:gd name="connsiteY7" fmla="*/ 408623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2950" h="742950">
                  <a:moveTo>
                    <a:pt x="0" y="408623"/>
                  </a:moveTo>
                  <a:lnTo>
                    <a:pt x="167164" y="408623"/>
                  </a:lnTo>
                  <a:lnTo>
                    <a:pt x="167164" y="0"/>
                  </a:lnTo>
                  <a:lnTo>
                    <a:pt x="575786" y="0"/>
                  </a:lnTo>
                  <a:lnTo>
                    <a:pt x="575786" y="408623"/>
                  </a:lnTo>
                  <a:lnTo>
                    <a:pt x="742950" y="408623"/>
                  </a:lnTo>
                  <a:lnTo>
                    <a:pt x="371475" y="742950"/>
                  </a:lnTo>
                  <a:lnTo>
                    <a:pt x="0" y="408623"/>
                  </a:ln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0344" tIns="43180" rIns="210344" bIns="22706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3400" kern="120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77824" y="1767355"/>
            <a:ext cx="52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Requirements: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E82B6-4A2E-499E-91DD-DB7586CBCB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48054"/>
      </p:ext>
    </p:extLst>
  </p:cSld>
  <p:clrMapOvr>
    <a:masterClrMapping/>
  </p:clrMapOvr>
</p:sld>
</file>

<file path=ppt/theme/theme1.xml><?xml version="1.0" encoding="utf-8"?>
<a:theme xmlns:a="http://schemas.openxmlformats.org/drawingml/2006/main" name="Ashurst">
  <a:themeElements>
    <a:clrScheme name="Ashurst Fresh">
      <a:dk1>
        <a:srgbClr val="333F48"/>
      </a:dk1>
      <a:lt1>
        <a:sysClr val="window" lastClr="FFFFFF"/>
      </a:lt1>
      <a:dk2>
        <a:srgbClr val="008C95"/>
      </a:dk2>
      <a:lt2>
        <a:srgbClr val="FFFFFF"/>
      </a:lt2>
      <a:accent1>
        <a:srgbClr val="658D1B"/>
      </a:accent1>
      <a:accent2>
        <a:srgbClr val="008C95"/>
      </a:accent2>
      <a:accent3>
        <a:srgbClr val="71DBD4"/>
      </a:accent3>
      <a:accent4>
        <a:srgbClr val="658D1B"/>
      </a:accent4>
      <a:accent5>
        <a:srgbClr val="71DBD4"/>
      </a:accent5>
      <a:accent6>
        <a:srgbClr val="008C95"/>
      </a:accent6>
      <a:hlink>
        <a:srgbClr val="008C95"/>
      </a:hlink>
      <a:folHlink>
        <a:srgbClr val="A4B3BE"/>
      </a:folHlink>
    </a:clrScheme>
    <a:fontScheme name="_Ashurst">
      <a:majorFont>
        <a:latin typeface="Verdana"/>
        <a:ea typeface=""/>
        <a:cs typeface="Noto Naskh Arabic"/>
        <a:font script="Jpan" typeface="MS Mincho"/>
        <a:font script="Hang" typeface="Batang"/>
        <a:font script="Hans" typeface="STXihei"/>
        <a:font script="Hant" typeface="Microsoft Jhenghei"/>
        <a:font script="Arab" typeface="Noto Naskh Arabic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Noto Naskh Arabic"/>
        <a:font script="Jpan" typeface="MS Mincho"/>
        <a:font script="Hang" typeface="Batang"/>
        <a:font script="Hans" typeface="STXihei"/>
        <a:font script="Hant" typeface="Microsoft Jhenghei"/>
        <a:font script="Arab" typeface="Noto Naskh Arabic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hurst">
      <a:majorFont>
        <a:latin typeface="Verdana"/>
        <a:ea typeface="SimSun"/>
        <a:cs typeface=""/>
      </a:majorFont>
      <a:minorFont>
        <a:latin typeface="Verdan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hurst">
      <a:majorFont>
        <a:latin typeface="Verdana"/>
        <a:ea typeface="SimSun"/>
        <a:cs typeface=""/>
      </a:majorFont>
      <a:minorFont>
        <a:latin typeface="Verdan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item1.xml><?xml version="1.0" encoding="utf-8"?>
<oSP>0</oSP>
</file>

<file path=customXml/itemProps1.xml><?xml version="1.0" encoding="utf-8"?>
<ds:datastoreItem xmlns:ds="http://schemas.openxmlformats.org/officeDocument/2006/customXml" ds:itemID="{E7684F97-3FB2-4E79-B3E5-BF6CE600283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204</Words>
  <Application>Microsoft Office PowerPoint</Application>
  <PresentationFormat>Custom</PresentationFormat>
  <Paragraphs>39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SimSun</vt:lpstr>
      <vt:lpstr>Arial</vt:lpstr>
      <vt:lpstr>Noto Naskh Arabic</vt:lpstr>
      <vt:lpstr>Verdana</vt:lpstr>
      <vt:lpstr>Ashurst</vt:lpstr>
      <vt:lpstr>LEGAL PROFESSIONAL PRIVILEGE IN THE UNITED KINGDOM</vt:lpstr>
      <vt:lpstr>Four types of privilege</vt:lpstr>
      <vt:lpstr>Legal advice privilege</vt:lpstr>
      <vt:lpstr>Litigation privilege</vt:lpstr>
      <vt:lpstr>Common interest privilege</vt:lpstr>
      <vt:lpstr>Without prejudice privilege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