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0" r:id="rId3"/>
    <p:sldId id="531" r:id="rId4"/>
    <p:sldId id="532" r:id="rId5"/>
    <p:sldId id="533" r:id="rId6"/>
    <p:sldId id="534" r:id="rId7"/>
    <p:sldId id="535" r:id="rId8"/>
    <p:sldId id="538" r:id="rId9"/>
    <p:sldId id="544" r:id="rId10"/>
    <p:sldId id="537" r:id="rId11"/>
    <p:sldId id="545" r:id="rId12"/>
    <p:sldId id="548" r:id="rId13"/>
    <p:sldId id="547" r:id="rId14"/>
    <p:sldId id="546" r:id="rId15"/>
    <p:sldId id="539" r:id="rId16"/>
    <p:sldId id="540" r:id="rId17"/>
    <p:sldId id="549" r:id="rId18"/>
    <p:sldId id="550" r:id="rId19"/>
    <p:sldId id="551" r:id="rId20"/>
    <p:sldId id="552" r:id="rId21"/>
    <p:sldId id="349" r:id="rId22"/>
  </p:sldIdLst>
  <p:sldSz cx="10688638" cy="7562850"/>
  <p:notesSz cx="9144000" cy="6858000"/>
  <p:defaultTextStyle>
    <a:defPPr>
      <a:defRPr lang="de-DE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87"/>
    <p:restoredTop sz="94676"/>
  </p:normalViewPr>
  <p:slideViewPr>
    <p:cSldViewPr snapToObjects="1">
      <p:cViewPr varScale="1">
        <p:scale>
          <a:sx n="90" d="100"/>
          <a:sy n="90" d="100"/>
        </p:scale>
        <p:origin x="-112" y="-208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BFAF703D-46A9-AA4E-90F6-3099CD8D5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2E62D0E-EFD3-2841-AF41-B380B52D09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6EC2E-EB73-CA41-8982-0577155AF951}" type="datetime1">
              <a:rPr lang="de-DE" altLang="de-DE"/>
              <a:pPr/>
              <a:t>11.09.19</a:t>
            </a:fld>
            <a:endParaRPr lang="de-DE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3EBE237-8355-584B-BD8F-06FED2A791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A4BAC9E-6CC6-6B43-9074-42BB07AB70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ACDB0-291B-9447-BAF9-A3E0F9569BE3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515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4DA6B46C-3F58-7D47-A5AE-87E176ADF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D4C86BF-2F37-B24B-A77C-31E5BC26CC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E516D-E1F6-8C4D-AB1E-8481F8EF03A0}" type="datetime1">
              <a:rPr lang="de-DE" altLang="de-DE"/>
              <a:pPr/>
              <a:t>11.09.19</a:t>
            </a:fld>
            <a:endParaRPr lang="de-DE" alt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F2633A51-0D35-684B-B537-E24820672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B4AE167E-37C6-6B4C-9990-AC5952B8C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8B4291A-5845-714E-880C-E1211E2F0F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55E769F-3930-2E4B-8744-DA5C25F88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C56BDD-9749-7840-A739-9D459B0E1513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6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DCE0B90C-9B72-E544-B11D-A769C37C65A7}"/>
              </a:ext>
            </a:extLst>
          </p:cNvPr>
          <p:cNvSpPr/>
          <p:nvPr userDrawn="1"/>
        </p:nvSpPr>
        <p:spPr>
          <a:xfrm>
            <a:off x="0" y="1260475"/>
            <a:ext cx="1079500" cy="1439863"/>
          </a:xfrm>
          <a:prstGeom prst="rect">
            <a:avLst/>
          </a:prstGeom>
          <a:solidFill>
            <a:srgbClr val="8D8E8D"/>
          </a:solidFill>
          <a:ln>
            <a:solidFill>
              <a:srgbClr val="8D8E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F94CE21A-1AA9-6840-81EC-EA9E0782C9C6}"/>
              </a:ext>
            </a:extLst>
          </p:cNvPr>
          <p:cNvSpPr/>
          <p:nvPr userDrawn="1"/>
        </p:nvSpPr>
        <p:spPr>
          <a:xfrm>
            <a:off x="9612313" y="1260475"/>
            <a:ext cx="1079500" cy="1439863"/>
          </a:xfrm>
          <a:prstGeom prst="rect">
            <a:avLst/>
          </a:prstGeom>
          <a:solidFill>
            <a:srgbClr val="8D8E8D"/>
          </a:solidFill>
          <a:ln>
            <a:solidFill>
              <a:srgbClr val="8D8E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4" name="Bild 3" descr="Titel.jpg">
            <a:extLst>
              <a:ext uri="{FF2B5EF4-FFF2-40B4-BE49-F238E27FC236}">
                <a16:creationId xmlns:a16="http://schemas.microsoft.com/office/drawing/2014/main" xmlns="" id="{63D31AEF-B6EB-014D-9BFF-C62D091ED1E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260475"/>
            <a:ext cx="85328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C63AB6DF-8B98-CE43-8730-6F6496F56700}"/>
              </a:ext>
            </a:extLst>
          </p:cNvPr>
          <p:cNvSpPr/>
          <p:nvPr userDrawn="1"/>
        </p:nvSpPr>
        <p:spPr>
          <a:xfrm>
            <a:off x="0" y="1079500"/>
            <a:ext cx="10691813" cy="180975"/>
          </a:xfrm>
          <a:prstGeom prst="rect">
            <a:avLst/>
          </a:prstGeom>
          <a:solidFill>
            <a:srgbClr val="0477BA"/>
          </a:solidFill>
          <a:ln>
            <a:solidFill>
              <a:srgbClr val="0477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70FDE4A-1621-EA4B-93EA-C7B9F1440081}"/>
              </a:ext>
            </a:extLst>
          </p:cNvPr>
          <p:cNvSpPr/>
          <p:nvPr userDrawn="1"/>
        </p:nvSpPr>
        <p:spPr>
          <a:xfrm>
            <a:off x="0" y="2700338"/>
            <a:ext cx="10691813" cy="179387"/>
          </a:xfrm>
          <a:prstGeom prst="rect">
            <a:avLst/>
          </a:prstGeom>
          <a:solidFill>
            <a:srgbClr val="0477BA"/>
          </a:solidFill>
          <a:ln>
            <a:solidFill>
              <a:srgbClr val="0477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7" name="Bild 6" descr="SMNG_Logo_mBalken.jpg">
            <a:extLst>
              <a:ext uri="{FF2B5EF4-FFF2-40B4-BE49-F238E27FC236}">
                <a16:creationId xmlns:a16="http://schemas.microsoft.com/office/drawing/2014/main" xmlns="" id="{75E83E62-B6FE-014A-BF60-B9C61B3E2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15888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8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9C9EA0DE-C341-C24C-A4D1-0A7FED3784E0}"/>
              </a:ext>
            </a:extLst>
          </p:cNvPr>
          <p:cNvSpPr/>
          <p:nvPr userDrawn="1"/>
        </p:nvSpPr>
        <p:spPr>
          <a:xfrm>
            <a:off x="0" y="1066800"/>
            <a:ext cx="10691813" cy="1081088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0" rIns="1080000" bIns="0"/>
          <a:lstStyle/>
          <a:p>
            <a:pPr>
              <a:lnSpc>
                <a:spcPts val="2600"/>
              </a:lnSpc>
              <a:defRPr/>
            </a:pPr>
            <a:endParaRPr lang="de-DE" sz="2200" dirty="0">
              <a:solidFill>
                <a:schemeClr val="bg1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980712C-6457-F340-B275-47F88F65376A}"/>
              </a:ext>
            </a:extLst>
          </p:cNvPr>
          <p:cNvSpPr/>
          <p:nvPr userDrawn="1"/>
        </p:nvSpPr>
        <p:spPr>
          <a:xfrm>
            <a:off x="0" y="7199313"/>
            <a:ext cx="10691813" cy="180975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" rIns="0" bIns="0"/>
          <a:lstStyle/>
          <a:p>
            <a:pPr>
              <a:defRPr/>
            </a:pPr>
            <a:endParaRPr lang="de-DE" sz="800" dirty="0">
              <a:solidFill>
                <a:srgbClr val="FFFFFF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pic>
        <p:nvPicPr>
          <p:cNvPr id="4" name="Bild 3" descr="SMNG_Logo_mBalken.jpg">
            <a:extLst>
              <a:ext uri="{FF2B5EF4-FFF2-40B4-BE49-F238E27FC236}">
                <a16:creationId xmlns:a16="http://schemas.microsoft.com/office/drawing/2014/main" xmlns="" id="{17F45817-5FBD-B44F-A0C7-E5419C7C6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15888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6D2B6FCC-0ADB-7044-B700-EB2BD35C2D9E}"/>
              </a:ext>
            </a:extLst>
          </p:cNvPr>
          <p:cNvSpPr/>
          <p:nvPr userDrawn="1"/>
        </p:nvSpPr>
        <p:spPr>
          <a:xfrm>
            <a:off x="0" y="1079500"/>
            <a:ext cx="10691813" cy="180975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0" rIns="1080000" bIns="0"/>
          <a:lstStyle/>
          <a:p>
            <a:pPr>
              <a:lnSpc>
                <a:spcPts val="2600"/>
              </a:lnSpc>
              <a:defRPr/>
            </a:pPr>
            <a:endParaRPr lang="de-DE" sz="2200" dirty="0">
              <a:solidFill>
                <a:schemeClr val="bg1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D1ECF26-0978-9D4A-BBC7-997AC77D8607}"/>
              </a:ext>
            </a:extLst>
          </p:cNvPr>
          <p:cNvSpPr/>
          <p:nvPr userDrawn="1"/>
        </p:nvSpPr>
        <p:spPr>
          <a:xfrm>
            <a:off x="0" y="7199313"/>
            <a:ext cx="10691813" cy="180975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" rIns="0" bIns="0"/>
          <a:lstStyle/>
          <a:p>
            <a:pPr>
              <a:defRPr/>
            </a:pPr>
            <a:endParaRPr lang="de-DE" sz="800" dirty="0">
              <a:solidFill>
                <a:srgbClr val="FFFFFF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pic>
        <p:nvPicPr>
          <p:cNvPr id="4" name="Bild 3" descr="SMNG_Logo_mBalken.jpg">
            <a:extLst>
              <a:ext uri="{FF2B5EF4-FFF2-40B4-BE49-F238E27FC236}">
                <a16:creationId xmlns:a16="http://schemas.microsoft.com/office/drawing/2014/main" xmlns="" id="{24547A35-0373-C44D-A26D-94AB1D04E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15888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A85A294-C3E0-7C48-98AB-0FDA8F5D586E}"/>
              </a:ext>
            </a:extLst>
          </p:cNvPr>
          <p:cNvSpPr/>
          <p:nvPr userDrawn="1"/>
        </p:nvSpPr>
        <p:spPr>
          <a:xfrm>
            <a:off x="0" y="1079500"/>
            <a:ext cx="10691813" cy="180975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0" rIns="1080000" bIns="0"/>
          <a:lstStyle/>
          <a:p>
            <a:pPr>
              <a:lnSpc>
                <a:spcPts val="2600"/>
              </a:lnSpc>
              <a:defRPr/>
            </a:pPr>
            <a:endParaRPr lang="de-DE" sz="2200" dirty="0">
              <a:solidFill>
                <a:schemeClr val="bg1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745CEAF-4990-4A46-A4A5-338A9B27D1B0}"/>
              </a:ext>
            </a:extLst>
          </p:cNvPr>
          <p:cNvSpPr/>
          <p:nvPr userDrawn="1"/>
        </p:nvSpPr>
        <p:spPr>
          <a:xfrm>
            <a:off x="0" y="7199313"/>
            <a:ext cx="10691813" cy="180975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" rIns="0" bIns="0"/>
          <a:lstStyle/>
          <a:p>
            <a:pPr>
              <a:defRPr/>
            </a:pPr>
            <a:endParaRPr lang="de-DE" sz="800" dirty="0">
              <a:solidFill>
                <a:srgbClr val="FFFFFF"/>
              </a:solidFill>
              <a:latin typeface="Verdana" pitchFamily="1" charset="0"/>
              <a:ea typeface="ＭＳ Ｐゴシック" pitchFamily="1" charset="-128"/>
            </a:endParaRPr>
          </a:p>
        </p:txBody>
      </p:sp>
      <p:pic>
        <p:nvPicPr>
          <p:cNvPr id="4" name="Bild 3" descr="SMNG_Logo_mBalken.jpg">
            <a:extLst>
              <a:ext uri="{FF2B5EF4-FFF2-40B4-BE49-F238E27FC236}">
                <a16:creationId xmlns:a16="http://schemas.microsoft.com/office/drawing/2014/main" xmlns="" id="{0433A0DE-2325-B242-ADFE-5EFD40F3C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15888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A95BEBD-903D-514F-95B8-38C7859C5A68}"/>
              </a:ext>
            </a:extLst>
          </p:cNvPr>
          <p:cNvSpPr/>
          <p:nvPr userDrawn="1"/>
        </p:nvSpPr>
        <p:spPr>
          <a:xfrm>
            <a:off x="0" y="3414713"/>
            <a:ext cx="10691813" cy="1081087"/>
          </a:xfrm>
          <a:prstGeom prst="rect">
            <a:avLst/>
          </a:prstGeom>
          <a:solidFill>
            <a:srgbClr val="0477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tIns="180000" rIns="1080000" bIns="0"/>
          <a:lstStyle/>
          <a:p>
            <a:pPr>
              <a:lnSpc>
                <a:spcPts val="2600"/>
              </a:lnSpc>
              <a:defRPr/>
            </a:pPr>
            <a:endParaRPr lang="de-DE" sz="2200" dirty="0">
              <a:solidFill>
                <a:schemeClr val="bg1"/>
              </a:solidFill>
              <a:latin typeface="Verdana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1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feld 2">
            <a:extLst>
              <a:ext uri="{FF2B5EF4-FFF2-40B4-BE49-F238E27FC236}">
                <a16:creationId xmlns:a16="http://schemas.microsoft.com/office/drawing/2014/main" xmlns="" id="{3CADFA27-47FD-1745-AC9C-F3C7FB29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3421063"/>
            <a:ext cx="590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800" b="1" dirty="0" smtClean="0">
                <a:solidFill>
                  <a:srgbClr val="2981B8"/>
                </a:solidFill>
              </a:rPr>
              <a:t>World City Bar </a:t>
            </a:r>
            <a:r>
              <a:rPr lang="de-DE" altLang="de-DE" sz="2800" b="1" dirty="0" err="1" smtClean="0">
                <a:solidFill>
                  <a:srgbClr val="2981B8"/>
                </a:solidFill>
              </a:rPr>
              <a:t>Leaders</a:t>
            </a:r>
            <a:endParaRPr lang="de-DE" altLang="de-DE" sz="2800" b="1" dirty="0"/>
          </a:p>
        </p:txBody>
      </p:sp>
      <p:sp>
        <p:nvSpPr>
          <p:cNvPr id="8197" name="Textfeld 3">
            <a:extLst>
              <a:ext uri="{FF2B5EF4-FFF2-40B4-BE49-F238E27FC236}">
                <a16:creationId xmlns:a16="http://schemas.microsoft.com/office/drawing/2014/main" xmlns="" id="{AFC624A4-B7C9-264D-B2E0-919B7CA5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983" y="5860945"/>
            <a:ext cx="63367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800" b="1" dirty="0" smtClean="0"/>
              <a:t>Report </a:t>
            </a:r>
            <a:r>
              <a:rPr lang="de-DE" altLang="de-DE" sz="1800" b="1" dirty="0" err="1" smtClean="0"/>
              <a:t>of</a:t>
            </a:r>
            <a:r>
              <a:rPr lang="de-DE" altLang="de-DE" sz="1800" b="1" dirty="0" smtClean="0"/>
              <a:t> </a:t>
            </a:r>
            <a:r>
              <a:rPr lang="de-DE" altLang="de-DE" sz="1800" b="1" dirty="0" err="1" smtClean="0"/>
              <a:t>the</a:t>
            </a:r>
            <a:r>
              <a:rPr lang="de-DE" altLang="de-DE" sz="1800" b="1" dirty="0" smtClean="0"/>
              <a:t> Rechtsanwaltskammer Frankfurt</a:t>
            </a:r>
          </a:p>
          <a:p>
            <a:pPr algn="ctr" eaLnBrk="1" hangingPunct="1"/>
            <a:r>
              <a:rPr lang="de-DE" altLang="de-DE" sz="1600" dirty="0" smtClean="0"/>
              <a:t>Rechtsanwalt </a:t>
            </a:r>
            <a:r>
              <a:rPr lang="de-DE" altLang="de-DE" sz="1600" dirty="0"/>
              <a:t>Dr. Michael Griem</a:t>
            </a:r>
          </a:p>
          <a:p>
            <a:pPr algn="ctr" eaLnBrk="1" hangingPunct="1"/>
            <a:r>
              <a:rPr lang="de-DE" altLang="de-DE" sz="1600" dirty="0" smtClean="0"/>
              <a:t>Präsident der Rechtsanwaltskammer Frankfurt am Main</a:t>
            </a:r>
            <a:endParaRPr lang="de-DE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3516739" y="4649877"/>
            <a:ext cx="367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Conference in Warschau</a:t>
            </a:r>
          </a:p>
          <a:p>
            <a:pPr algn="ctr"/>
            <a:r>
              <a:rPr lang="de-DE" sz="1600" dirty="0" smtClean="0"/>
              <a:t>September 11. </a:t>
            </a:r>
            <a:r>
              <a:rPr lang="mr-IN" sz="1600" dirty="0" smtClean="0"/>
              <a:t>–</a:t>
            </a:r>
            <a:r>
              <a:rPr lang="de-DE" sz="1600" dirty="0" smtClean="0"/>
              <a:t> 14., 2019</a:t>
            </a:r>
            <a:endParaRPr lang="de-DE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711301"/>
            <a:ext cx="8204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269257"/>
            <a:ext cx="71501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197249"/>
            <a:ext cx="83693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</a:t>
            </a:r>
            <a:endParaRPr lang="de-DE" altLang="de-DE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65933"/>
            <a:ext cx="9144000" cy="36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269257"/>
            <a:ext cx="91313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</a:t>
            </a:r>
            <a:endParaRPr lang="de-DE" alt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9783" y="2485281"/>
            <a:ext cx="9721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Verordnung zur Durchführung des § 206 der Bundesrechtsanwaltsordnung</a:t>
            </a:r>
            <a:endParaRPr lang="de-DE" b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3061345"/>
            <a:ext cx="10388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2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198093"/>
            <a:ext cx="9474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555329"/>
            <a:ext cx="7416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 </a:t>
            </a:r>
            <a:endParaRPr lang="de-DE" altLang="de-DE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322537"/>
            <a:ext cx="6908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343993"/>
            <a:ext cx="72136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feld 2">
            <a:extLst>
              <a:ext uri="{FF2B5EF4-FFF2-40B4-BE49-F238E27FC236}">
                <a16:creationId xmlns:a16="http://schemas.microsoft.com/office/drawing/2014/main" xmlns="" id="{003D0BCB-068C-624F-A3E9-F292EDD2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404938"/>
            <a:ext cx="4319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 dirty="0" smtClean="0"/>
              <a:t>Content</a:t>
            </a:r>
            <a:endParaRPr lang="de-DE" altLang="de-DE" b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F16A880-3EFD-D146-8457-C50B79BA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268538"/>
            <a:ext cx="77533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06400" indent="-4064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AutoNum type="romanUcPeriod"/>
            </a:pPr>
            <a:r>
              <a:rPr lang="de-DE" altLang="de-DE" sz="2000" b="1" dirty="0" smtClean="0"/>
              <a:t>Statistical Data </a:t>
            </a:r>
            <a:r>
              <a:rPr lang="de-DE" altLang="de-DE" sz="2000" b="1" dirty="0" err="1" smtClean="0"/>
              <a:t>about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Foreign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Lawyers</a:t>
            </a:r>
            <a:r>
              <a:rPr lang="de-DE" altLang="de-DE" sz="2000" b="1" dirty="0" smtClean="0"/>
              <a:t> in Germany</a:t>
            </a:r>
            <a:endParaRPr lang="de-DE" altLang="de-DE" sz="2000" dirty="0"/>
          </a:p>
          <a:p>
            <a:pPr marL="895350" algn="just" eaLnBrk="1" hangingPunct="1">
              <a:lnSpc>
                <a:spcPct val="120000"/>
              </a:lnSpc>
              <a:buFont typeface="Symbol" charset="2"/>
              <a:buChar char="-"/>
            </a:pPr>
            <a:r>
              <a:rPr lang="de-DE" altLang="de-DE" sz="2000" dirty="0"/>
              <a:t>	</a:t>
            </a:r>
            <a:r>
              <a:rPr lang="de-DE" altLang="de-DE" sz="2000" dirty="0" smtClean="0"/>
              <a:t>Germany</a:t>
            </a:r>
          </a:p>
          <a:p>
            <a:pPr marL="895350" algn="just" eaLnBrk="1" hangingPunct="1">
              <a:lnSpc>
                <a:spcPct val="120000"/>
              </a:lnSpc>
              <a:buFont typeface="Symbol" charset="2"/>
              <a:buChar char="-"/>
            </a:pPr>
            <a:r>
              <a:rPr lang="de-DE" altLang="de-DE" sz="2000" dirty="0" smtClean="0"/>
              <a:t>Rechtsanwaltskammer Frankfurt am Main</a:t>
            </a:r>
          </a:p>
          <a:p>
            <a:pPr marL="895350" algn="just" eaLnBrk="1" hangingPunct="1">
              <a:lnSpc>
                <a:spcPct val="120000"/>
              </a:lnSpc>
              <a:buFont typeface="Symbol" charset="2"/>
              <a:buChar char="-"/>
            </a:pPr>
            <a:r>
              <a:rPr lang="de-DE" altLang="de-DE" sz="2000" dirty="0" err="1" smtClean="0"/>
              <a:t>Realtity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beyond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the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statistical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data</a:t>
            </a:r>
            <a:endParaRPr lang="de-DE" altLang="de-DE" sz="2000" dirty="0" smtClean="0"/>
          </a:p>
          <a:p>
            <a:pPr marL="488950" indent="0" algn="just" eaLnBrk="1" hangingPunct="1">
              <a:lnSpc>
                <a:spcPct val="120000"/>
              </a:lnSpc>
            </a:pPr>
            <a:endParaRPr lang="de-DE" altLang="de-DE" sz="2000" dirty="0"/>
          </a:p>
          <a:p>
            <a:pPr algn="just" eaLnBrk="1" hangingPunct="1">
              <a:lnSpc>
                <a:spcPct val="120000"/>
              </a:lnSpc>
              <a:buFont typeface="Calibri" panose="020F0502020204030204" pitchFamily="34" charset="0"/>
              <a:buAutoNum type="romanUcPeriod" startAt="2"/>
            </a:pPr>
            <a:r>
              <a:rPr lang="de-DE" altLang="de-DE" sz="2000" b="1" dirty="0"/>
              <a:t> </a:t>
            </a:r>
            <a:r>
              <a:rPr lang="de-DE" altLang="de-DE" sz="2000" b="1" dirty="0" err="1" smtClean="0"/>
              <a:t>Legislation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relating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to</a:t>
            </a:r>
            <a:r>
              <a:rPr lang="de-DE" altLang="de-DE" sz="2000" b="1" dirty="0" smtClean="0"/>
              <a:t> European </a:t>
            </a:r>
            <a:r>
              <a:rPr lang="de-DE" altLang="de-DE" sz="2000" b="1" dirty="0" err="1" smtClean="0"/>
              <a:t>Lawyers</a:t>
            </a:r>
            <a:endParaRPr lang="de-DE" altLang="de-DE" sz="2000" b="1" dirty="0"/>
          </a:p>
          <a:p>
            <a:pPr algn="just" eaLnBrk="1" hangingPunct="1">
              <a:lnSpc>
                <a:spcPct val="120000"/>
              </a:lnSpc>
            </a:pPr>
            <a:endParaRPr lang="de-DE" altLang="de-DE" sz="2000" b="1" dirty="0"/>
          </a:p>
          <a:p>
            <a:pPr algn="just" eaLnBrk="1" hangingPunct="1">
              <a:lnSpc>
                <a:spcPct val="120000"/>
              </a:lnSpc>
              <a:buFont typeface="Calibri" panose="020F0502020204030204" pitchFamily="34" charset="0"/>
              <a:buAutoNum type="romanUcPeriod" startAt="2"/>
            </a:pPr>
            <a:r>
              <a:rPr lang="de-DE" altLang="de-DE" sz="2000" b="1" dirty="0" err="1" smtClean="0"/>
              <a:t>Legislation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relating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to</a:t>
            </a:r>
            <a:r>
              <a:rPr lang="de-DE" altLang="de-DE" sz="2000" b="1" dirty="0" smtClean="0"/>
              <a:t> WTO-</a:t>
            </a:r>
            <a:r>
              <a:rPr lang="de-DE" altLang="de-DE" sz="2000" b="1" dirty="0" err="1" smtClean="0"/>
              <a:t>Lawyers</a:t>
            </a:r>
            <a:endParaRPr lang="de-DE" altLang="de-DE" sz="2000" b="1" dirty="0"/>
          </a:p>
          <a:p>
            <a:pPr algn="just" eaLnBrk="1" hangingPunct="1">
              <a:lnSpc>
                <a:spcPct val="120000"/>
              </a:lnSpc>
              <a:buFont typeface="Calibri" panose="020F0502020204030204" pitchFamily="34" charset="0"/>
              <a:buAutoNum type="romanUcPeriod" startAt="2"/>
            </a:pPr>
            <a:endParaRPr lang="de-DE" altLang="de-DE" sz="2000" b="1" dirty="0"/>
          </a:p>
          <a:p>
            <a:pPr algn="just" eaLnBrk="1" hangingPunct="1">
              <a:lnSpc>
                <a:spcPct val="120000"/>
              </a:lnSpc>
              <a:buFont typeface="Calibri" panose="020F0502020204030204" pitchFamily="34" charset="0"/>
              <a:buAutoNum type="romanUcPeriod" startAt="2"/>
            </a:pPr>
            <a:endParaRPr lang="de-DE" altLang="de-DE" sz="1400" b="1" dirty="0"/>
          </a:p>
          <a:p>
            <a:pPr eaLnBrk="1" hangingPunct="1"/>
            <a:endParaRPr lang="de-DE" altLang="de-DE" sz="1200" b="1" dirty="0"/>
          </a:p>
          <a:p>
            <a:pPr eaLnBrk="1" hangingPunct="1"/>
            <a:endParaRPr lang="de-DE" altLang="de-DE" sz="1200" b="1" dirty="0"/>
          </a:p>
          <a:p>
            <a:pPr algn="just" eaLnBrk="1" hangingPunct="1">
              <a:lnSpc>
                <a:spcPct val="120000"/>
              </a:lnSpc>
              <a:buFontTx/>
              <a:buAutoNum type="romanUcPeriod" startAt="2"/>
            </a:pPr>
            <a:endParaRPr lang="de-DE" altLang="de-DE" sz="1200" b="1" dirty="0"/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altLang="de-DE" sz="1200" dirty="0"/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altLang="de-DE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III.  </a:t>
            </a:r>
            <a:endParaRPr lang="de-DE" altLang="de-DE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03500"/>
            <a:ext cx="6718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C75E682D-01E3-9C48-BA3A-83A1C199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2989188"/>
            <a:ext cx="5689600" cy="9362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52031" y="3221911"/>
            <a:ext cx="511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</a:t>
            </a:r>
            <a:r>
              <a:rPr lang="de-DE" b="1" dirty="0" err="1" smtClean="0"/>
              <a:t>attention</a:t>
            </a:r>
            <a:r>
              <a:rPr lang="de-DE" b="1" dirty="0" smtClean="0"/>
              <a:t>!</a:t>
            </a:r>
            <a:endParaRPr lang="de-D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/>
              <a:t>I.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3759" y="2341265"/>
            <a:ext cx="10081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15" y="2341265"/>
            <a:ext cx="6794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/>
              <a:t>I.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76" y="2341265"/>
            <a:ext cx="685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81845"/>
            <a:ext cx="7175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538189"/>
            <a:ext cx="711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846809"/>
            <a:ext cx="7340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347937"/>
            <a:ext cx="7353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feld 1">
            <a:extLst>
              <a:ext uri="{FF2B5EF4-FFF2-40B4-BE49-F238E27FC236}">
                <a16:creationId xmlns:a16="http://schemas.microsoft.com/office/drawing/2014/main" xmlns="" id="{A2AA03E3-CBA6-DD41-A533-E587598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477963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 smtClean="0"/>
              <a:t>II. </a:t>
            </a:r>
            <a:endParaRPr lang="de-DE" altLang="de-DE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52005"/>
            <a:ext cx="8204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82650"/>
      </p:ext>
    </p:extLst>
  </p:cSld>
  <p:clrMapOvr>
    <a:masterClrMapping/>
  </p:clrMapOvr>
</p:sld>
</file>

<file path=ppt/theme/theme1.xml><?xml version="1.0" encoding="utf-8"?>
<a:theme xmlns:a="http://schemas.openxmlformats.org/drawingml/2006/main" name="SMNG 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Macintosh PowerPoint</Application>
  <PresentationFormat>Benutzerdefiniert</PresentationFormat>
  <Paragraphs>40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SMNG 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Studio Oberländer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Kersten Oberländer</dc:creator>
  <cp:keywords/>
  <dc:description/>
  <cp:lastModifiedBy>Kanzlei SMNG</cp:lastModifiedBy>
  <cp:revision>465</cp:revision>
  <cp:lastPrinted>2019-06-12T13:51:23Z</cp:lastPrinted>
  <dcterms:created xsi:type="dcterms:W3CDTF">2011-02-18T09:25:51Z</dcterms:created>
  <dcterms:modified xsi:type="dcterms:W3CDTF">2019-09-11T12:34:05Z</dcterms:modified>
  <cp:category/>
</cp:coreProperties>
</file>