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350" r:id="rId3"/>
    <p:sldId id="553" r:id="rId4"/>
    <p:sldId id="554" r:id="rId5"/>
    <p:sldId id="555" r:id="rId6"/>
    <p:sldId id="556" r:id="rId7"/>
    <p:sldId id="557" r:id="rId8"/>
    <p:sldId id="558" r:id="rId9"/>
    <p:sldId id="349" r:id="rId10"/>
  </p:sldIdLst>
  <p:sldSz cx="10688638" cy="7562850"/>
  <p:notesSz cx="9144000" cy="6858000"/>
  <p:defaultTextStyle>
    <a:defPPr>
      <a:defRPr lang="de-DE"/>
    </a:defPPr>
    <a:lvl1pPr algn="l" defTabSz="52070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520700" indent="-63500" algn="l" defTabSz="52070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1041400" indent="-127000" algn="l" defTabSz="52070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563688" indent="-192088" algn="l" defTabSz="52070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2084388" indent="-255588" algn="l" defTabSz="52070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1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1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1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1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382">
          <p15:clr>
            <a:srgbClr val="A4A3A4"/>
          </p15:clr>
        </p15:guide>
        <p15:guide id="2" pos="336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7087"/>
    <p:restoredTop sz="94676"/>
  </p:normalViewPr>
  <p:slideViewPr>
    <p:cSldViewPr snapToObjects="1">
      <p:cViewPr varScale="1">
        <p:scale>
          <a:sx n="90" d="100"/>
          <a:sy n="90" d="100"/>
        </p:scale>
        <p:origin x="-112" y="-208"/>
      </p:cViewPr>
      <p:guideLst>
        <p:guide orient="horz" pos="2382"/>
        <p:guide pos="336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="" xmlns:a16="http://schemas.microsoft.com/office/drawing/2014/main" id="{BFAF703D-46A9-AA4E-90F6-3099CD8D52B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3" name="Datumsplatzhalter 2">
            <a:extLst>
              <a:ext uri="{FF2B5EF4-FFF2-40B4-BE49-F238E27FC236}">
                <a16:creationId xmlns="" xmlns:a16="http://schemas.microsoft.com/office/drawing/2014/main" id="{22E62D0E-EFD3-2841-AF41-B380B52D09B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CB6EC2E-EB73-CA41-8982-0577155AF951}" type="datetime1">
              <a:rPr lang="de-DE" altLang="de-DE"/>
              <a:pPr/>
              <a:t>11.09.19</a:t>
            </a:fld>
            <a:endParaRPr lang="de-DE" alt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="" xmlns:a16="http://schemas.microsoft.com/office/drawing/2014/main" id="{A3EBE237-8355-584B-BD8F-06FED2A7919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="" xmlns:a16="http://schemas.microsoft.com/office/drawing/2014/main" id="{EA4BAC9E-6CC6-6B43-9074-42BB07AB70C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2CACDB0-291B-9447-BAF9-A3E0F9569BE3}" type="slidenum">
              <a:rPr lang="de-DE" altLang="de-DE"/>
              <a:pPr/>
              <a:t>‹Nr.›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14651596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="" xmlns:a16="http://schemas.microsoft.com/office/drawing/2014/main" id="{4DA6B46C-3F58-7D47-A5AE-87E176ADF19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3" name="Datumsplatzhalter 2">
            <a:extLst>
              <a:ext uri="{FF2B5EF4-FFF2-40B4-BE49-F238E27FC236}">
                <a16:creationId xmlns="" xmlns:a16="http://schemas.microsoft.com/office/drawing/2014/main" id="{7D4C86BF-2F37-B24B-A77C-31E5BC26CC2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91E516D-E1F6-8C4D-AB1E-8481F8EF03A0}" type="datetime1">
              <a:rPr lang="de-DE" altLang="de-DE"/>
              <a:pPr/>
              <a:t>11.09.19</a:t>
            </a:fld>
            <a:endParaRPr lang="de-DE" altLang="de-DE" dirty="0"/>
          </a:p>
        </p:txBody>
      </p:sp>
      <p:sp>
        <p:nvSpPr>
          <p:cNvPr id="4" name="Folienbildplatzhalter 3">
            <a:extLst>
              <a:ext uri="{FF2B5EF4-FFF2-40B4-BE49-F238E27FC236}">
                <a16:creationId xmlns="" xmlns:a16="http://schemas.microsoft.com/office/drawing/2014/main" id="{F2633A51-0D35-684B-B537-E248206726F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754313" y="514350"/>
            <a:ext cx="3635375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de-DE" noProof="0" dirty="0"/>
          </a:p>
        </p:txBody>
      </p:sp>
      <p:sp>
        <p:nvSpPr>
          <p:cNvPr id="5" name="Notizenplatzhalter 4">
            <a:extLst>
              <a:ext uri="{FF2B5EF4-FFF2-40B4-BE49-F238E27FC236}">
                <a16:creationId xmlns="" xmlns:a16="http://schemas.microsoft.com/office/drawing/2014/main" id="{B4AE167E-37C6-6B4C-9990-AC5952B8C8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de-DE" altLang="de-DE"/>
              <a:t>Mastertextformat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="" xmlns:a16="http://schemas.microsoft.com/office/drawing/2014/main" id="{08B4291A-5845-714E-880C-E1211E2F0F6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="" xmlns:a16="http://schemas.microsoft.com/office/drawing/2014/main" id="{B55E769F-3930-2E4B-8744-DA5C25F884D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9C56BDD-9749-7840-A739-9D459B0E1513}" type="slidenum">
              <a:rPr lang="de-DE" altLang="de-DE"/>
              <a:pPr/>
              <a:t>‹Nr.›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19667060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Geneva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Geneva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Geneva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="" xmlns:a16="http://schemas.microsoft.com/office/drawing/2014/main" id="{DCE0B90C-9B72-E544-B11D-A769C37C65A7}"/>
              </a:ext>
            </a:extLst>
          </p:cNvPr>
          <p:cNvSpPr/>
          <p:nvPr userDrawn="1"/>
        </p:nvSpPr>
        <p:spPr>
          <a:xfrm>
            <a:off x="0" y="1260475"/>
            <a:ext cx="1079500" cy="1439863"/>
          </a:xfrm>
          <a:prstGeom prst="rect">
            <a:avLst/>
          </a:prstGeom>
          <a:solidFill>
            <a:srgbClr val="8D8E8D"/>
          </a:solidFill>
          <a:ln>
            <a:solidFill>
              <a:srgbClr val="8D8E8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dirty="0">
              <a:solidFill>
                <a:srgbClr val="FFFFFF"/>
              </a:solidFill>
              <a:ea typeface="ＭＳ Ｐゴシック" pitchFamily="1" charset="-128"/>
            </a:endParaRPr>
          </a:p>
        </p:txBody>
      </p:sp>
      <p:sp>
        <p:nvSpPr>
          <p:cNvPr id="3" name="Rechteck 2">
            <a:extLst>
              <a:ext uri="{FF2B5EF4-FFF2-40B4-BE49-F238E27FC236}">
                <a16:creationId xmlns="" xmlns:a16="http://schemas.microsoft.com/office/drawing/2014/main" id="{F94CE21A-1AA9-6840-81EC-EA9E0782C9C6}"/>
              </a:ext>
            </a:extLst>
          </p:cNvPr>
          <p:cNvSpPr/>
          <p:nvPr userDrawn="1"/>
        </p:nvSpPr>
        <p:spPr>
          <a:xfrm>
            <a:off x="9612313" y="1260475"/>
            <a:ext cx="1079500" cy="1439863"/>
          </a:xfrm>
          <a:prstGeom prst="rect">
            <a:avLst/>
          </a:prstGeom>
          <a:solidFill>
            <a:srgbClr val="8D8E8D"/>
          </a:solidFill>
          <a:ln>
            <a:solidFill>
              <a:srgbClr val="8D8E8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dirty="0">
              <a:solidFill>
                <a:srgbClr val="FFFFFF"/>
              </a:solidFill>
              <a:ea typeface="ＭＳ Ｐゴシック" pitchFamily="1" charset="-128"/>
            </a:endParaRPr>
          </a:p>
        </p:txBody>
      </p:sp>
      <p:pic>
        <p:nvPicPr>
          <p:cNvPr id="4" name="Bild 3" descr="Titel.jpg">
            <a:extLst>
              <a:ext uri="{FF2B5EF4-FFF2-40B4-BE49-F238E27FC236}">
                <a16:creationId xmlns="" xmlns:a16="http://schemas.microsoft.com/office/drawing/2014/main" id="{63D31AEF-B6EB-014D-9BFF-C62D091ED1EC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7913" y="1260475"/>
            <a:ext cx="8532812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hteck 4">
            <a:extLst>
              <a:ext uri="{FF2B5EF4-FFF2-40B4-BE49-F238E27FC236}">
                <a16:creationId xmlns="" xmlns:a16="http://schemas.microsoft.com/office/drawing/2014/main" id="{C63AB6DF-8B98-CE43-8730-6F6496F56700}"/>
              </a:ext>
            </a:extLst>
          </p:cNvPr>
          <p:cNvSpPr/>
          <p:nvPr userDrawn="1"/>
        </p:nvSpPr>
        <p:spPr>
          <a:xfrm>
            <a:off x="0" y="1079500"/>
            <a:ext cx="10691813" cy="180975"/>
          </a:xfrm>
          <a:prstGeom prst="rect">
            <a:avLst/>
          </a:prstGeom>
          <a:solidFill>
            <a:srgbClr val="0477BA"/>
          </a:solidFill>
          <a:ln>
            <a:solidFill>
              <a:srgbClr val="0477BA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dirty="0">
              <a:solidFill>
                <a:srgbClr val="FFFFFF"/>
              </a:solidFill>
              <a:ea typeface="ＭＳ Ｐゴシック" pitchFamily="1" charset="-128"/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="" xmlns:a16="http://schemas.microsoft.com/office/drawing/2014/main" id="{170FDE4A-1621-EA4B-93EA-C7B9F1440081}"/>
              </a:ext>
            </a:extLst>
          </p:cNvPr>
          <p:cNvSpPr/>
          <p:nvPr userDrawn="1"/>
        </p:nvSpPr>
        <p:spPr>
          <a:xfrm>
            <a:off x="0" y="2700338"/>
            <a:ext cx="10691813" cy="179387"/>
          </a:xfrm>
          <a:prstGeom prst="rect">
            <a:avLst/>
          </a:prstGeom>
          <a:solidFill>
            <a:srgbClr val="0477BA"/>
          </a:solidFill>
          <a:ln>
            <a:solidFill>
              <a:srgbClr val="0477BA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dirty="0">
              <a:solidFill>
                <a:srgbClr val="FFFFFF"/>
              </a:solidFill>
              <a:ea typeface="ＭＳ Ｐゴシック" pitchFamily="1" charset="-128"/>
            </a:endParaRPr>
          </a:p>
        </p:txBody>
      </p:sp>
      <p:pic>
        <p:nvPicPr>
          <p:cNvPr id="7" name="Bild 6" descr="SMNG_Logo_mBalken.jpg">
            <a:extLst>
              <a:ext uri="{FF2B5EF4-FFF2-40B4-BE49-F238E27FC236}">
                <a16:creationId xmlns="" xmlns:a16="http://schemas.microsoft.com/office/drawing/2014/main" id="{75E83E62-B6FE-014A-BF60-B9C61B3E2ED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5513" y="115888"/>
            <a:ext cx="1295400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6483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="" xmlns:a16="http://schemas.microsoft.com/office/drawing/2014/main" id="{9C9EA0DE-C341-C24C-A4D1-0A7FED3784E0}"/>
              </a:ext>
            </a:extLst>
          </p:cNvPr>
          <p:cNvSpPr/>
          <p:nvPr userDrawn="1"/>
        </p:nvSpPr>
        <p:spPr>
          <a:xfrm>
            <a:off x="0" y="1066800"/>
            <a:ext cx="10691813" cy="1081088"/>
          </a:xfrm>
          <a:prstGeom prst="rect">
            <a:avLst/>
          </a:prstGeom>
          <a:solidFill>
            <a:srgbClr val="0477BA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80000" tIns="180000" rIns="1080000" bIns="0"/>
          <a:lstStyle/>
          <a:p>
            <a:pPr>
              <a:lnSpc>
                <a:spcPts val="2600"/>
              </a:lnSpc>
              <a:defRPr/>
            </a:pPr>
            <a:endParaRPr lang="de-DE" sz="2200" dirty="0">
              <a:solidFill>
                <a:schemeClr val="bg1"/>
              </a:solidFill>
              <a:latin typeface="Verdana" pitchFamily="1" charset="0"/>
              <a:ea typeface="ＭＳ Ｐゴシック" pitchFamily="1" charset="-128"/>
            </a:endParaRPr>
          </a:p>
        </p:txBody>
      </p:sp>
      <p:sp>
        <p:nvSpPr>
          <p:cNvPr id="3" name="Rechteck 2">
            <a:extLst>
              <a:ext uri="{FF2B5EF4-FFF2-40B4-BE49-F238E27FC236}">
                <a16:creationId xmlns="" xmlns:a16="http://schemas.microsoft.com/office/drawing/2014/main" id="{4980712C-6457-F340-B275-47F88F65376A}"/>
              </a:ext>
            </a:extLst>
          </p:cNvPr>
          <p:cNvSpPr/>
          <p:nvPr userDrawn="1"/>
        </p:nvSpPr>
        <p:spPr>
          <a:xfrm>
            <a:off x="0" y="7199313"/>
            <a:ext cx="10691813" cy="180975"/>
          </a:xfrm>
          <a:prstGeom prst="rect">
            <a:avLst/>
          </a:prstGeom>
          <a:solidFill>
            <a:srgbClr val="0477BA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80000" tIns="18000" rIns="0" bIns="0"/>
          <a:lstStyle/>
          <a:p>
            <a:pPr>
              <a:defRPr/>
            </a:pPr>
            <a:endParaRPr lang="de-DE" sz="800" dirty="0">
              <a:solidFill>
                <a:srgbClr val="FFFFFF"/>
              </a:solidFill>
              <a:latin typeface="Verdana" pitchFamily="1" charset="0"/>
              <a:ea typeface="ＭＳ Ｐゴシック" pitchFamily="1" charset="-128"/>
            </a:endParaRPr>
          </a:p>
        </p:txBody>
      </p:sp>
      <p:pic>
        <p:nvPicPr>
          <p:cNvPr id="4" name="Bild 3" descr="SMNG_Logo_mBalken.jpg">
            <a:extLst>
              <a:ext uri="{FF2B5EF4-FFF2-40B4-BE49-F238E27FC236}">
                <a16:creationId xmlns="" xmlns:a16="http://schemas.microsoft.com/office/drawing/2014/main" id="{17F45817-5FBD-B44F-A0C7-E5419C7C6B0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5513" y="115888"/>
            <a:ext cx="1295400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251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="" xmlns:a16="http://schemas.microsoft.com/office/drawing/2014/main" id="{6D2B6FCC-0ADB-7044-B700-EB2BD35C2D9E}"/>
              </a:ext>
            </a:extLst>
          </p:cNvPr>
          <p:cNvSpPr/>
          <p:nvPr userDrawn="1"/>
        </p:nvSpPr>
        <p:spPr>
          <a:xfrm>
            <a:off x="0" y="1079500"/>
            <a:ext cx="10691813" cy="180975"/>
          </a:xfrm>
          <a:prstGeom prst="rect">
            <a:avLst/>
          </a:prstGeom>
          <a:solidFill>
            <a:srgbClr val="0477BA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80000" tIns="180000" rIns="1080000" bIns="0"/>
          <a:lstStyle/>
          <a:p>
            <a:pPr>
              <a:lnSpc>
                <a:spcPts val="2600"/>
              </a:lnSpc>
              <a:defRPr/>
            </a:pPr>
            <a:endParaRPr lang="de-DE" sz="2200" dirty="0">
              <a:solidFill>
                <a:schemeClr val="bg1"/>
              </a:solidFill>
              <a:latin typeface="Verdana" pitchFamily="1" charset="0"/>
              <a:ea typeface="ＭＳ Ｐゴシック" pitchFamily="1" charset="-128"/>
            </a:endParaRPr>
          </a:p>
        </p:txBody>
      </p:sp>
      <p:sp>
        <p:nvSpPr>
          <p:cNvPr id="3" name="Rechteck 2">
            <a:extLst>
              <a:ext uri="{FF2B5EF4-FFF2-40B4-BE49-F238E27FC236}">
                <a16:creationId xmlns="" xmlns:a16="http://schemas.microsoft.com/office/drawing/2014/main" id="{ED1ECF26-0978-9D4A-BBC7-997AC77D8607}"/>
              </a:ext>
            </a:extLst>
          </p:cNvPr>
          <p:cNvSpPr/>
          <p:nvPr userDrawn="1"/>
        </p:nvSpPr>
        <p:spPr>
          <a:xfrm>
            <a:off x="0" y="7199313"/>
            <a:ext cx="10691813" cy="180975"/>
          </a:xfrm>
          <a:prstGeom prst="rect">
            <a:avLst/>
          </a:prstGeom>
          <a:solidFill>
            <a:srgbClr val="0477BA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80000" tIns="18000" rIns="0" bIns="0"/>
          <a:lstStyle/>
          <a:p>
            <a:pPr>
              <a:defRPr/>
            </a:pPr>
            <a:endParaRPr lang="de-DE" sz="800" dirty="0">
              <a:solidFill>
                <a:srgbClr val="FFFFFF"/>
              </a:solidFill>
              <a:latin typeface="Verdana" pitchFamily="1" charset="0"/>
              <a:ea typeface="ＭＳ Ｐゴシック" pitchFamily="1" charset="-128"/>
            </a:endParaRPr>
          </a:p>
        </p:txBody>
      </p:sp>
      <p:pic>
        <p:nvPicPr>
          <p:cNvPr id="4" name="Bild 3" descr="SMNG_Logo_mBalken.jpg">
            <a:extLst>
              <a:ext uri="{FF2B5EF4-FFF2-40B4-BE49-F238E27FC236}">
                <a16:creationId xmlns="" xmlns:a16="http://schemas.microsoft.com/office/drawing/2014/main" id="{24547A35-0373-C44D-A26D-94AB1D04E70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5513" y="115888"/>
            <a:ext cx="1295400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9294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="" xmlns:a16="http://schemas.microsoft.com/office/drawing/2014/main" id="{2A85A294-C3E0-7C48-98AB-0FDA8F5D586E}"/>
              </a:ext>
            </a:extLst>
          </p:cNvPr>
          <p:cNvSpPr/>
          <p:nvPr userDrawn="1"/>
        </p:nvSpPr>
        <p:spPr>
          <a:xfrm>
            <a:off x="0" y="1079500"/>
            <a:ext cx="10691813" cy="180975"/>
          </a:xfrm>
          <a:prstGeom prst="rect">
            <a:avLst/>
          </a:prstGeom>
          <a:solidFill>
            <a:srgbClr val="0477BA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80000" tIns="180000" rIns="1080000" bIns="0"/>
          <a:lstStyle/>
          <a:p>
            <a:pPr>
              <a:lnSpc>
                <a:spcPts val="2600"/>
              </a:lnSpc>
              <a:defRPr/>
            </a:pPr>
            <a:endParaRPr lang="de-DE" sz="2200" dirty="0">
              <a:solidFill>
                <a:schemeClr val="bg1"/>
              </a:solidFill>
              <a:latin typeface="Verdana" pitchFamily="1" charset="0"/>
              <a:ea typeface="ＭＳ Ｐゴシック" pitchFamily="1" charset="-128"/>
            </a:endParaRPr>
          </a:p>
        </p:txBody>
      </p:sp>
      <p:sp>
        <p:nvSpPr>
          <p:cNvPr id="3" name="Rechteck 2">
            <a:extLst>
              <a:ext uri="{FF2B5EF4-FFF2-40B4-BE49-F238E27FC236}">
                <a16:creationId xmlns="" xmlns:a16="http://schemas.microsoft.com/office/drawing/2014/main" id="{E745CEAF-4990-4A46-A4A5-338A9B27D1B0}"/>
              </a:ext>
            </a:extLst>
          </p:cNvPr>
          <p:cNvSpPr/>
          <p:nvPr userDrawn="1"/>
        </p:nvSpPr>
        <p:spPr>
          <a:xfrm>
            <a:off x="0" y="7199313"/>
            <a:ext cx="10691813" cy="180975"/>
          </a:xfrm>
          <a:prstGeom prst="rect">
            <a:avLst/>
          </a:prstGeom>
          <a:solidFill>
            <a:srgbClr val="0477BA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80000" tIns="18000" rIns="0" bIns="0"/>
          <a:lstStyle/>
          <a:p>
            <a:pPr>
              <a:defRPr/>
            </a:pPr>
            <a:endParaRPr lang="de-DE" sz="800" dirty="0">
              <a:solidFill>
                <a:srgbClr val="FFFFFF"/>
              </a:solidFill>
              <a:latin typeface="Verdana" pitchFamily="1" charset="0"/>
              <a:ea typeface="ＭＳ Ｐゴシック" pitchFamily="1" charset="-128"/>
            </a:endParaRPr>
          </a:p>
        </p:txBody>
      </p:sp>
      <p:pic>
        <p:nvPicPr>
          <p:cNvPr id="4" name="Bild 3" descr="SMNG_Logo_mBalken.jpg">
            <a:extLst>
              <a:ext uri="{FF2B5EF4-FFF2-40B4-BE49-F238E27FC236}">
                <a16:creationId xmlns="" xmlns:a16="http://schemas.microsoft.com/office/drawing/2014/main" id="{0433A0DE-2325-B242-ADFE-5EFD40F3C0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5513" y="115888"/>
            <a:ext cx="1295400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hteck 4">
            <a:extLst>
              <a:ext uri="{FF2B5EF4-FFF2-40B4-BE49-F238E27FC236}">
                <a16:creationId xmlns="" xmlns:a16="http://schemas.microsoft.com/office/drawing/2014/main" id="{FA95BEBD-903D-514F-95B8-38C7859C5A68}"/>
              </a:ext>
            </a:extLst>
          </p:cNvPr>
          <p:cNvSpPr/>
          <p:nvPr userDrawn="1"/>
        </p:nvSpPr>
        <p:spPr>
          <a:xfrm>
            <a:off x="0" y="3414713"/>
            <a:ext cx="10691813" cy="1081087"/>
          </a:xfrm>
          <a:prstGeom prst="rect">
            <a:avLst/>
          </a:prstGeom>
          <a:solidFill>
            <a:srgbClr val="0477BA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80000" tIns="180000" rIns="1080000" bIns="0"/>
          <a:lstStyle/>
          <a:p>
            <a:pPr>
              <a:lnSpc>
                <a:spcPts val="2600"/>
              </a:lnSpc>
              <a:defRPr/>
            </a:pPr>
            <a:endParaRPr lang="de-DE" sz="2200" dirty="0">
              <a:solidFill>
                <a:schemeClr val="bg1"/>
              </a:solidFill>
              <a:latin typeface="Verdana" pitchFamily="1" charset="0"/>
              <a:ea typeface="ＭＳ Ｐゴシック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74103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</p:sldLayoutIdLst>
  <p:txStyles>
    <p:titleStyle>
      <a:lvl1pPr algn="ctr" defTabSz="520700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520700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520700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520700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520700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520700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520700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520700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520700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90525" indent="-390525" algn="l" defTabSz="5207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846138" indent="-325438" algn="l" defTabSz="5207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0"/>
        </a:defRPr>
      </a:lvl2pPr>
      <a:lvl3pPr marL="1303338" indent="-260350" algn="l" defTabSz="5207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ＭＳ Ｐゴシック" charset="0"/>
          <a:cs typeface="Geneva" charset="-128"/>
        </a:defRPr>
      </a:lvl3pPr>
      <a:lvl4pPr marL="1824038" indent="-260350" algn="l" defTabSz="5207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Geneva" charset="0"/>
          <a:cs typeface="Geneva" charset="0"/>
        </a:defRPr>
      </a:lvl4pPr>
      <a:lvl5pPr marL="2346325" indent="-260350" algn="l" defTabSz="5207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Geneva" charset="0"/>
          <a:cs typeface="Geneva" charset="0"/>
        </a:defRPr>
      </a:lvl5pPr>
      <a:lvl6pPr marL="2867901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338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0775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211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437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873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310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746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183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8620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056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1493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Textfeld 2">
            <a:extLst>
              <a:ext uri="{FF2B5EF4-FFF2-40B4-BE49-F238E27FC236}">
                <a16:creationId xmlns="" xmlns:a16="http://schemas.microsoft.com/office/drawing/2014/main" id="{3CADFA27-47FD-1745-AC9C-F3C7FB2925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3800" y="3421063"/>
            <a:ext cx="59055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5207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5207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5207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5207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de-DE" altLang="de-DE" sz="2800" b="1" dirty="0" smtClean="0">
                <a:solidFill>
                  <a:srgbClr val="2981B8"/>
                </a:solidFill>
              </a:rPr>
              <a:t>World City Bar </a:t>
            </a:r>
            <a:r>
              <a:rPr lang="de-DE" altLang="de-DE" sz="2800" b="1" dirty="0" err="1" smtClean="0">
                <a:solidFill>
                  <a:srgbClr val="2981B8"/>
                </a:solidFill>
              </a:rPr>
              <a:t>Leaders</a:t>
            </a:r>
            <a:endParaRPr lang="de-DE" altLang="de-DE" sz="2800" b="1" dirty="0"/>
          </a:p>
        </p:txBody>
      </p:sp>
      <p:sp>
        <p:nvSpPr>
          <p:cNvPr id="8197" name="Textfeld 3">
            <a:extLst>
              <a:ext uri="{FF2B5EF4-FFF2-40B4-BE49-F238E27FC236}">
                <a16:creationId xmlns="" xmlns:a16="http://schemas.microsoft.com/office/drawing/2014/main" id="{AFC624A4-B7C9-264D-B2E0-919B7CA5EE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9983" y="5860945"/>
            <a:ext cx="6336704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5207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5207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5207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5207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de-DE" altLang="de-DE" sz="1800" b="1" dirty="0" err="1" smtClean="0"/>
              <a:t>Disciplinary</a:t>
            </a:r>
            <a:r>
              <a:rPr lang="de-DE" altLang="de-DE" sz="1800" b="1" dirty="0" smtClean="0"/>
              <a:t> </a:t>
            </a:r>
            <a:r>
              <a:rPr lang="de-DE" altLang="de-DE" sz="1800" b="1" dirty="0" err="1" smtClean="0"/>
              <a:t>proceedings</a:t>
            </a:r>
            <a:r>
              <a:rPr lang="de-DE" altLang="de-DE" sz="1800" b="1" dirty="0" smtClean="0"/>
              <a:t> in Germany</a:t>
            </a:r>
          </a:p>
          <a:p>
            <a:pPr algn="ctr" eaLnBrk="1" hangingPunct="1"/>
            <a:r>
              <a:rPr lang="de-DE" altLang="de-DE" sz="1600" dirty="0" smtClean="0"/>
              <a:t>Rechtsanwalt </a:t>
            </a:r>
            <a:r>
              <a:rPr lang="de-DE" altLang="de-DE" sz="1600" dirty="0"/>
              <a:t>Dr. Michael Griem</a:t>
            </a:r>
          </a:p>
          <a:p>
            <a:pPr algn="ctr" eaLnBrk="1" hangingPunct="1"/>
            <a:r>
              <a:rPr lang="de-DE" altLang="de-DE" sz="1600" dirty="0" smtClean="0"/>
              <a:t>Präsident der Rechtsanwaltskammer Frankfurt am Main</a:t>
            </a:r>
            <a:endParaRPr lang="de-DE" altLang="de-DE" sz="1600" dirty="0"/>
          </a:p>
        </p:txBody>
      </p:sp>
      <p:sp>
        <p:nvSpPr>
          <p:cNvPr id="2" name="Textfeld 1"/>
          <p:cNvSpPr txBox="1"/>
          <p:nvPr/>
        </p:nvSpPr>
        <p:spPr>
          <a:xfrm>
            <a:off x="3516739" y="4649877"/>
            <a:ext cx="367240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 smtClean="0"/>
              <a:t>Conference in Warschau</a:t>
            </a:r>
          </a:p>
          <a:p>
            <a:pPr algn="ctr"/>
            <a:r>
              <a:rPr lang="de-DE" sz="1600" dirty="0" smtClean="0"/>
              <a:t>September 11. </a:t>
            </a:r>
            <a:r>
              <a:rPr lang="mr-IN" sz="1600" dirty="0" smtClean="0"/>
              <a:t>–</a:t>
            </a:r>
            <a:r>
              <a:rPr lang="de-DE" sz="1600" dirty="0" smtClean="0"/>
              <a:t> 14., 2019</a:t>
            </a:r>
            <a:endParaRPr lang="de-DE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EF16A880-3EFD-D146-8457-C50B79BAAD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1871" y="2773313"/>
            <a:ext cx="7753350" cy="3384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406400" indent="-4064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5207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5207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5207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5207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342900" indent="-342900" algn="just" eaLnBrk="1" hangingPunct="1">
              <a:lnSpc>
                <a:spcPct val="120000"/>
              </a:lnSpc>
              <a:buFontTx/>
              <a:buChar char="-"/>
            </a:pPr>
            <a:r>
              <a:rPr lang="de-DE" altLang="de-DE" sz="2000" dirty="0" smtClean="0"/>
              <a:t>Qualifikation </a:t>
            </a:r>
            <a:r>
              <a:rPr lang="de-DE" altLang="de-DE" sz="2000" dirty="0" err="1" smtClean="0"/>
              <a:t>of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the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Rechtsanwaltskammer‘s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acts</a:t>
            </a:r>
            <a:endParaRPr lang="de-DE" altLang="de-DE" sz="2000" dirty="0" smtClean="0"/>
          </a:p>
          <a:p>
            <a:pPr marL="342900" indent="-342900" algn="just" eaLnBrk="1" hangingPunct="1">
              <a:lnSpc>
                <a:spcPct val="120000"/>
              </a:lnSpc>
              <a:buFontTx/>
              <a:buChar char="-"/>
            </a:pPr>
            <a:endParaRPr lang="de-DE" altLang="de-DE" sz="2000" dirty="0" smtClean="0"/>
          </a:p>
          <a:p>
            <a:pPr marL="342900" indent="-342900" algn="just" eaLnBrk="1" hangingPunct="1">
              <a:lnSpc>
                <a:spcPct val="120000"/>
              </a:lnSpc>
              <a:buFontTx/>
              <a:buChar char="-"/>
            </a:pPr>
            <a:r>
              <a:rPr lang="de-DE" altLang="de-DE" sz="2000" dirty="0" err="1"/>
              <a:t>s</a:t>
            </a:r>
            <a:r>
              <a:rPr lang="de-DE" altLang="de-DE" sz="2000" dirty="0" err="1" smtClean="0"/>
              <a:t>elforganised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and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independent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from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the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government</a:t>
            </a:r>
            <a:endParaRPr lang="de-DE" altLang="de-DE" sz="2000" dirty="0" smtClean="0"/>
          </a:p>
          <a:p>
            <a:pPr marL="342900" indent="-342900" algn="just" eaLnBrk="1" hangingPunct="1">
              <a:lnSpc>
                <a:spcPct val="120000"/>
              </a:lnSpc>
              <a:buFontTx/>
              <a:buChar char="-"/>
            </a:pPr>
            <a:endParaRPr lang="de-DE" altLang="de-DE" sz="2000" dirty="0" smtClean="0"/>
          </a:p>
          <a:p>
            <a:pPr marL="342900" indent="-342900" algn="just" eaLnBrk="1" hangingPunct="1">
              <a:lnSpc>
                <a:spcPct val="120000"/>
              </a:lnSpc>
              <a:buFontTx/>
              <a:buChar char="-"/>
            </a:pPr>
            <a:r>
              <a:rPr lang="de-DE" altLang="de-DE" sz="2000" dirty="0" err="1"/>
              <a:t>m</a:t>
            </a:r>
            <a:r>
              <a:rPr lang="de-DE" altLang="de-DE" sz="2000" dirty="0" err="1" smtClean="0"/>
              <a:t>andatory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membership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of</a:t>
            </a:r>
            <a:r>
              <a:rPr lang="de-DE" altLang="de-DE" sz="2000" dirty="0" smtClean="0"/>
              <a:t> all Rechtsanwälte</a:t>
            </a:r>
          </a:p>
          <a:p>
            <a:pPr marL="342900" indent="-342900" algn="just" eaLnBrk="1" hangingPunct="1">
              <a:lnSpc>
                <a:spcPct val="120000"/>
              </a:lnSpc>
              <a:buFontTx/>
              <a:buChar char="-"/>
            </a:pPr>
            <a:endParaRPr lang="de-DE" altLang="de-DE" sz="2000" dirty="0" smtClean="0"/>
          </a:p>
          <a:p>
            <a:pPr marL="342900" indent="-342900" algn="just" eaLnBrk="1" hangingPunct="1">
              <a:lnSpc>
                <a:spcPct val="120000"/>
              </a:lnSpc>
              <a:buFontTx/>
              <a:buChar char="-"/>
            </a:pPr>
            <a:r>
              <a:rPr lang="de-DE" altLang="de-DE" sz="2000" dirty="0"/>
              <a:t>b</a:t>
            </a:r>
            <a:r>
              <a:rPr lang="de-DE" altLang="de-DE" sz="2000" dirty="0" smtClean="0"/>
              <a:t>ut </a:t>
            </a:r>
            <a:r>
              <a:rPr lang="de-DE" altLang="de-DE" sz="2000" dirty="0" err="1" smtClean="0"/>
              <a:t>acting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as</a:t>
            </a:r>
            <a:r>
              <a:rPr lang="de-DE" altLang="de-DE" sz="2000" dirty="0" smtClean="0"/>
              <a:t> a </a:t>
            </a:r>
            <a:r>
              <a:rPr lang="de-DE" altLang="de-DE" sz="2000" dirty="0" err="1" smtClean="0"/>
              <a:t>public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authority</a:t>
            </a:r>
            <a:endParaRPr lang="de-DE" altLang="de-DE" sz="2000" dirty="0"/>
          </a:p>
          <a:p>
            <a:pPr algn="just" eaLnBrk="1" hangingPunct="1">
              <a:lnSpc>
                <a:spcPct val="120000"/>
              </a:lnSpc>
              <a:buFont typeface="Calibri" panose="020F0502020204030204" pitchFamily="34" charset="0"/>
              <a:buAutoNum type="romanUcPeriod" startAt="2"/>
            </a:pPr>
            <a:endParaRPr lang="de-DE" altLang="de-DE" sz="1400" b="1" dirty="0"/>
          </a:p>
          <a:p>
            <a:pPr eaLnBrk="1" hangingPunct="1"/>
            <a:endParaRPr lang="de-DE" altLang="de-DE" sz="1200" b="1" dirty="0"/>
          </a:p>
          <a:p>
            <a:pPr eaLnBrk="1" hangingPunct="1"/>
            <a:endParaRPr lang="de-DE" altLang="de-DE" sz="1200" b="1" dirty="0"/>
          </a:p>
          <a:p>
            <a:pPr algn="just" eaLnBrk="1" hangingPunct="1">
              <a:lnSpc>
                <a:spcPct val="120000"/>
              </a:lnSpc>
              <a:buFontTx/>
              <a:buAutoNum type="romanUcPeriod" startAt="2"/>
            </a:pPr>
            <a:endParaRPr lang="de-DE" altLang="de-DE" sz="1200" b="1" dirty="0"/>
          </a:p>
          <a:p>
            <a:pPr algn="just" eaLnBrk="1" hangingPunct="1">
              <a:lnSpc>
                <a:spcPct val="120000"/>
              </a:lnSpc>
              <a:buFont typeface="Arial" panose="020B0604020202020204" pitchFamily="34" charset="0"/>
              <a:buNone/>
            </a:pPr>
            <a:endParaRPr lang="de-DE" altLang="de-DE" sz="1200" dirty="0"/>
          </a:p>
          <a:p>
            <a:pPr algn="just" eaLnBrk="1" hangingPunct="1">
              <a:lnSpc>
                <a:spcPct val="120000"/>
              </a:lnSpc>
              <a:buFont typeface="Arial" panose="020B0604020202020204" pitchFamily="34" charset="0"/>
              <a:buNone/>
            </a:pPr>
            <a:endParaRPr lang="de-DE" altLang="de-DE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feld 2">
            <a:extLst>
              <a:ext uri="{FF2B5EF4-FFF2-40B4-BE49-F238E27FC236}">
                <a16:creationId xmlns="" xmlns:a16="http://schemas.microsoft.com/office/drawing/2014/main" id="{003D0BCB-068C-624F-A3E9-F292EDD270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4525" y="1404938"/>
            <a:ext cx="431958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5207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5207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5207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5207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endParaRPr lang="de-DE" altLang="de-DE" b="1" dirty="0"/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EF16A880-3EFD-D146-8457-C50B79BAAD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1871" y="2773313"/>
            <a:ext cx="7753350" cy="3384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406400" indent="-4064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5207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5207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5207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5207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285750" indent="-285750" algn="just" eaLnBrk="1" hangingPunct="1">
              <a:lnSpc>
                <a:spcPct val="120000"/>
              </a:lnSpc>
              <a:buFontTx/>
              <a:buChar char="-"/>
            </a:pPr>
            <a:r>
              <a:rPr lang="de-DE" altLang="de-DE" sz="2000" kern="0" dirty="0" smtClean="0"/>
              <a:t>administrative </a:t>
            </a:r>
            <a:r>
              <a:rPr lang="de-DE" altLang="de-DE" sz="2000" kern="0" dirty="0" err="1" smtClean="0"/>
              <a:t>law</a:t>
            </a:r>
            <a:r>
              <a:rPr lang="de-DE" altLang="de-DE" sz="2000" kern="0" dirty="0" smtClean="0"/>
              <a:t> </a:t>
            </a:r>
            <a:r>
              <a:rPr lang="de-DE" altLang="de-DE" sz="2000" kern="0" dirty="0" err="1" smtClean="0"/>
              <a:t>and</a:t>
            </a:r>
            <a:r>
              <a:rPr lang="de-DE" altLang="de-DE" sz="2000" kern="0" dirty="0" smtClean="0"/>
              <a:t> </a:t>
            </a:r>
            <a:r>
              <a:rPr lang="de-DE" altLang="de-DE" sz="2000" kern="0" dirty="0" err="1" smtClean="0"/>
              <a:t>procedural</a:t>
            </a:r>
            <a:r>
              <a:rPr lang="de-DE" altLang="de-DE" sz="2000" kern="0" dirty="0" smtClean="0"/>
              <a:t> </a:t>
            </a:r>
            <a:r>
              <a:rPr lang="de-DE" altLang="de-DE" sz="2000" kern="0" dirty="0" err="1" smtClean="0"/>
              <a:t>law</a:t>
            </a:r>
            <a:r>
              <a:rPr lang="de-DE" altLang="de-DE" sz="2000" kern="0" dirty="0" smtClean="0"/>
              <a:t> </a:t>
            </a:r>
            <a:r>
              <a:rPr lang="de-DE" altLang="de-DE" sz="2000" kern="0" dirty="0" err="1" smtClean="0"/>
              <a:t>when</a:t>
            </a:r>
            <a:r>
              <a:rPr lang="de-DE" altLang="de-DE" sz="2000" kern="0" dirty="0" smtClean="0"/>
              <a:t> </a:t>
            </a:r>
            <a:r>
              <a:rPr lang="de-DE" altLang="de-DE" sz="2000" kern="0" dirty="0" err="1" smtClean="0"/>
              <a:t>the</a:t>
            </a:r>
            <a:r>
              <a:rPr lang="de-DE" altLang="de-DE" sz="2000" kern="0" dirty="0" smtClean="0"/>
              <a:t> Rechtsanwaltskammer</a:t>
            </a:r>
            <a:r>
              <a:rPr lang="de-DE" altLang="de-DE" sz="2000" kern="0" dirty="0" smtClean="0"/>
              <a:t> </a:t>
            </a:r>
            <a:r>
              <a:rPr lang="de-DE" altLang="de-DE" sz="2000" kern="0" dirty="0" err="1" smtClean="0"/>
              <a:t>admits</a:t>
            </a:r>
            <a:r>
              <a:rPr lang="de-DE" altLang="de-DE" sz="2000" kern="0" dirty="0" smtClean="0"/>
              <a:t> </a:t>
            </a:r>
            <a:r>
              <a:rPr lang="de-DE" altLang="de-DE" sz="2000" kern="0" dirty="0" err="1" smtClean="0"/>
              <a:t>or</a:t>
            </a:r>
            <a:r>
              <a:rPr lang="de-DE" altLang="de-DE" sz="2000" kern="0" dirty="0" smtClean="0"/>
              <a:t> </a:t>
            </a:r>
            <a:r>
              <a:rPr lang="de-DE" altLang="de-DE" sz="2000" kern="0" dirty="0" err="1" smtClean="0"/>
              <a:t>dismisses</a:t>
            </a:r>
            <a:r>
              <a:rPr lang="de-DE" altLang="de-DE" sz="2000" kern="0" dirty="0" smtClean="0"/>
              <a:t> </a:t>
            </a:r>
            <a:r>
              <a:rPr lang="de-DE" altLang="de-DE" sz="2000" kern="0" dirty="0" err="1" smtClean="0"/>
              <a:t>lawyers</a:t>
            </a:r>
            <a:endParaRPr lang="de-DE" altLang="de-DE" sz="2000" kern="0" dirty="0" smtClean="0"/>
          </a:p>
          <a:p>
            <a:pPr marL="285750" indent="-285750" algn="just" eaLnBrk="1" hangingPunct="1">
              <a:lnSpc>
                <a:spcPct val="120000"/>
              </a:lnSpc>
              <a:buFontTx/>
              <a:buChar char="-"/>
            </a:pPr>
            <a:endParaRPr lang="de-DE" altLang="de-DE" sz="2000" dirty="0" smtClean="0"/>
          </a:p>
          <a:p>
            <a:pPr marL="285750" indent="-285750" algn="just" eaLnBrk="1" hangingPunct="1">
              <a:lnSpc>
                <a:spcPct val="120000"/>
              </a:lnSpc>
              <a:buFontTx/>
              <a:buChar char="-"/>
            </a:pPr>
            <a:r>
              <a:rPr lang="de-DE" altLang="de-DE" sz="2000" dirty="0" err="1"/>
              <a:t>c</a:t>
            </a:r>
            <a:r>
              <a:rPr lang="de-DE" altLang="de-DE" sz="2000" dirty="0" err="1" smtClean="0"/>
              <a:t>riminal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law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and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criminal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procedural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law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up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to</a:t>
            </a:r>
            <a:r>
              <a:rPr lang="de-DE" altLang="de-DE" sz="2000" dirty="0" smtClean="0"/>
              <a:t> a </a:t>
            </a:r>
            <a:r>
              <a:rPr lang="de-DE" altLang="de-DE" sz="2000" dirty="0" err="1" smtClean="0"/>
              <a:t>certain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level</a:t>
            </a:r>
            <a:r>
              <a:rPr lang="de-DE" altLang="de-DE" sz="2000" dirty="0" smtClean="0"/>
              <a:t> in </a:t>
            </a:r>
            <a:r>
              <a:rPr lang="de-DE" altLang="de-DE" sz="2000" dirty="0" err="1" smtClean="0"/>
              <a:t>disciplinary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cases</a:t>
            </a:r>
            <a:endParaRPr lang="de-DE" altLang="de-DE" sz="2000" dirty="0" smtClean="0"/>
          </a:p>
          <a:p>
            <a:pPr marL="285750" indent="-285750" algn="just" eaLnBrk="1" hangingPunct="1">
              <a:lnSpc>
                <a:spcPct val="120000"/>
              </a:lnSpc>
              <a:buFontTx/>
              <a:buChar char="-"/>
            </a:pPr>
            <a:endParaRPr lang="de-DE" altLang="de-DE" sz="2000" dirty="0" smtClean="0"/>
          </a:p>
          <a:p>
            <a:pPr marL="285750" indent="-285750" algn="just" eaLnBrk="1" hangingPunct="1">
              <a:lnSpc>
                <a:spcPct val="120000"/>
              </a:lnSpc>
              <a:buFontTx/>
              <a:buChar char="-"/>
            </a:pPr>
            <a:r>
              <a:rPr lang="de-DE" altLang="de-DE" sz="2000" dirty="0" err="1" smtClean="0"/>
              <a:t>supervision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of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the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laywers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behavior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whether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it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is</a:t>
            </a:r>
            <a:r>
              <a:rPr lang="de-DE" altLang="de-DE" sz="2000" dirty="0" smtClean="0"/>
              <a:t> in </a:t>
            </a:r>
            <a:r>
              <a:rPr lang="de-DE" altLang="de-DE" sz="2000" dirty="0" err="1" smtClean="0"/>
              <a:t>line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with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the</a:t>
            </a:r>
            <a:r>
              <a:rPr lang="de-DE" altLang="de-DE" sz="2000" dirty="0" smtClean="0"/>
              <a:t> professional </a:t>
            </a:r>
            <a:r>
              <a:rPr lang="de-DE" altLang="de-DE" sz="2000" dirty="0" err="1" smtClean="0"/>
              <a:t>duties</a:t>
            </a:r>
            <a:endParaRPr lang="de-DE" altLang="de-DE" sz="2000" dirty="0" smtClean="0"/>
          </a:p>
          <a:p>
            <a:pPr marL="285750" indent="-285750" algn="just" eaLnBrk="1" hangingPunct="1">
              <a:lnSpc>
                <a:spcPct val="120000"/>
              </a:lnSpc>
              <a:buFontTx/>
              <a:buChar char="-"/>
            </a:pPr>
            <a:endParaRPr lang="de-DE" altLang="de-DE" sz="1400" b="1" dirty="0"/>
          </a:p>
          <a:p>
            <a:pPr eaLnBrk="1" hangingPunct="1"/>
            <a:endParaRPr lang="de-DE" altLang="de-DE" sz="1200" b="1" dirty="0"/>
          </a:p>
          <a:p>
            <a:pPr eaLnBrk="1" hangingPunct="1"/>
            <a:endParaRPr lang="de-DE" altLang="de-DE" sz="1200" b="1" dirty="0"/>
          </a:p>
          <a:p>
            <a:pPr algn="just" eaLnBrk="1" hangingPunct="1">
              <a:lnSpc>
                <a:spcPct val="120000"/>
              </a:lnSpc>
              <a:buFontTx/>
              <a:buAutoNum type="romanUcPeriod" startAt="2"/>
            </a:pPr>
            <a:endParaRPr lang="de-DE" altLang="de-DE" sz="1200" b="1" dirty="0"/>
          </a:p>
          <a:p>
            <a:pPr algn="just" eaLnBrk="1" hangingPunct="1">
              <a:lnSpc>
                <a:spcPct val="120000"/>
              </a:lnSpc>
              <a:buFont typeface="Arial" panose="020B0604020202020204" pitchFamily="34" charset="0"/>
              <a:buNone/>
            </a:pPr>
            <a:endParaRPr lang="de-DE" altLang="de-DE" sz="1200" dirty="0"/>
          </a:p>
          <a:p>
            <a:pPr algn="just" eaLnBrk="1" hangingPunct="1">
              <a:lnSpc>
                <a:spcPct val="120000"/>
              </a:lnSpc>
              <a:buFont typeface="Arial" panose="020B0604020202020204" pitchFamily="34" charset="0"/>
              <a:buNone/>
            </a:pPr>
            <a:endParaRPr lang="de-DE" altLang="de-DE" sz="1200" dirty="0"/>
          </a:p>
        </p:txBody>
      </p:sp>
    </p:spTree>
    <p:extLst>
      <p:ext uri="{BB962C8B-B14F-4D97-AF65-F5344CB8AC3E}">
        <p14:creationId xmlns:p14="http://schemas.microsoft.com/office/powerpoint/2010/main" val="1669723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feld 2">
            <a:extLst>
              <a:ext uri="{FF2B5EF4-FFF2-40B4-BE49-F238E27FC236}">
                <a16:creationId xmlns="" xmlns:a16="http://schemas.microsoft.com/office/drawing/2014/main" id="{003D0BCB-068C-624F-A3E9-F292EDD270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4525" y="1404938"/>
            <a:ext cx="431958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5207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5207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5207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5207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endParaRPr lang="de-DE" altLang="de-DE" b="1" dirty="0"/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EF16A880-3EFD-D146-8457-C50B79BAAD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1871" y="2773313"/>
            <a:ext cx="7704856" cy="3384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406400" indent="-4064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5207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5207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5207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5207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285750" indent="-285750" algn="just" eaLnBrk="1" hangingPunct="1">
              <a:lnSpc>
                <a:spcPct val="120000"/>
              </a:lnSpc>
              <a:buFontTx/>
              <a:buChar char="-"/>
            </a:pPr>
            <a:r>
              <a:rPr lang="de-DE" altLang="de-DE" sz="2000" dirty="0" smtClean="0"/>
              <a:t>Professional </a:t>
            </a:r>
            <a:r>
              <a:rPr lang="de-DE" altLang="de-DE" sz="2000" dirty="0" err="1" smtClean="0"/>
              <a:t>duties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are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defined</a:t>
            </a:r>
            <a:r>
              <a:rPr lang="de-DE" altLang="de-DE" sz="2000" dirty="0" smtClean="0"/>
              <a:t> in </a:t>
            </a:r>
            <a:r>
              <a:rPr lang="de-DE" altLang="de-DE" sz="2000" dirty="0" err="1" smtClean="0"/>
              <a:t>the</a:t>
            </a:r>
            <a:r>
              <a:rPr lang="de-DE" altLang="de-DE" sz="2000" dirty="0" smtClean="0"/>
              <a:t> Federal </a:t>
            </a:r>
            <a:r>
              <a:rPr lang="de-DE" altLang="de-DE" sz="2000" dirty="0" err="1" smtClean="0"/>
              <a:t>Lawyers</a:t>
            </a:r>
            <a:r>
              <a:rPr lang="de-DE" altLang="de-DE" sz="2000" dirty="0" smtClean="0"/>
              <a:t>‘ </a:t>
            </a:r>
            <a:r>
              <a:rPr lang="de-DE" altLang="de-DE" sz="2000" dirty="0" err="1" smtClean="0"/>
              <a:t>Act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and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the</a:t>
            </a:r>
            <a:r>
              <a:rPr lang="de-DE" altLang="de-DE" sz="2000" dirty="0" smtClean="0"/>
              <a:t> Rules </a:t>
            </a:r>
            <a:r>
              <a:rPr lang="de-DE" altLang="de-DE" sz="2000" dirty="0" err="1" smtClean="0"/>
              <a:t>of</a:t>
            </a:r>
            <a:r>
              <a:rPr lang="de-DE" altLang="de-DE" sz="2000" dirty="0" smtClean="0"/>
              <a:t> Professional Practice</a:t>
            </a:r>
          </a:p>
          <a:p>
            <a:pPr marL="285750" indent="-285750" algn="just" eaLnBrk="1" hangingPunct="1">
              <a:lnSpc>
                <a:spcPct val="120000"/>
              </a:lnSpc>
              <a:buFontTx/>
              <a:buChar char="-"/>
            </a:pPr>
            <a:endParaRPr lang="de-DE" altLang="de-DE" sz="2000" dirty="0" smtClean="0"/>
          </a:p>
          <a:p>
            <a:pPr marL="0" indent="0" algn="just" eaLnBrk="1" hangingPunct="1">
              <a:lnSpc>
                <a:spcPct val="120000"/>
              </a:lnSpc>
            </a:pPr>
            <a:endParaRPr lang="de-DE" altLang="de-DE" sz="2000" dirty="0" smtClean="0"/>
          </a:p>
          <a:p>
            <a:pPr marL="0" indent="0" algn="just" eaLnBrk="1" hangingPunct="1">
              <a:lnSpc>
                <a:spcPct val="120000"/>
              </a:lnSpc>
            </a:pPr>
            <a:r>
              <a:rPr lang="de-DE" altLang="de-DE" sz="2000" b="1" dirty="0" smtClean="0"/>
              <a:t>§ 73 BRAO:</a:t>
            </a:r>
          </a:p>
          <a:p>
            <a:pPr marL="0" indent="0" algn="just" eaLnBrk="1" hangingPunct="1">
              <a:lnSpc>
                <a:spcPct val="120000"/>
              </a:lnSpc>
            </a:pPr>
            <a:r>
              <a:rPr lang="de-DE" altLang="de-DE" sz="2000" dirty="0"/>
              <a:t>	</a:t>
            </a:r>
            <a:endParaRPr lang="de-DE" altLang="de-DE" sz="2000" dirty="0" smtClean="0"/>
          </a:p>
          <a:p>
            <a:pPr marL="0" indent="0" algn="just" eaLnBrk="1" hangingPunct="1">
              <a:lnSpc>
                <a:spcPct val="120000"/>
              </a:lnSpc>
            </a:pPr>
            <a:r>
              <a:rPr lang="de-DE" altLang="de-DE" sz="2000" dirty="0" smtClean="0"/>
              <a:t>	The bar </a:t>
            </a:r>
            <a:r>
              <a:rPr lang="de-DE" altLang="de-DE" sz="2000" dirty="0" err="1" smtClean="0"/>
              <a:t>council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is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responcible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to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monitor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the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perfomance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of</a:t>
            </a:r>
            <a:r>
              <a:rPr lang="de-DE" altLang="de-DE" sz="2000" dirty="0" smtClean="0"/>
              <a:t> 	</a:t>
            </a:r>
            <a:r>
              <a:rPr lang="de-DE" altLang="de-DE" sz="2000" dirty="0" err="1" smtClean="0"/>
              <a:t>the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lawyers</a:t>
            </a:r>
            <a:r>
              <a:rPr lang="de-DE" altLang="de-DE" sz="2000" dirty="0" smtClean="0"/>
              <a:t>‘ </a:t>
            </a:r>
            <a:r>
              <a:rPr lang="de-DE" altLang="de-DE" sz="2000" dirty="0" err="1" smtClean="0"/>
              <a:t>duties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and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to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take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steps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to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issue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reprimand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when</a:t>
            </a:r>
            <a:endParaRPr lang="de-DE" altLang="de-DE" sz="2000" dirty="0" smtClean="0"/>
          </a:p>
          <a:p>
            <a:pPr marL="0" indent="0" algn="just" eaLnBrk="1" hangingPunct="1">
              <a:lnSpc>
                <a:spcPct val="120000"/>
              </a:lnSpc>
            </a:pPr>
            <a:r>
              <a:rPr lang="de-DE" altLang="de-DE" sz="2000" dirty="0"/>
              <a:t>	</a:t>
            </a:r>
            <a:r>
              <a:rPr lang="de-DE" altLang="de-DE" sz="2000" dirty="0" err="1" smtClean="0"/>
              <a:t>required</a:t>
            </a:r>
            <a:r>
              <a:rPr lang="de-DE" altLang="de-DE" sz="2000" dirty="0" smtClean="0"/>
              <a:t>.</a:t>
            </a:r>
          </a:p>
          <a:p>
            <a:pPr marL="0" indent="0" algn="just" eaLnBrk="1" hangingPunct="1">
              <a:lnSpc>
                <a:spcPct val="120000"/>
              </a:lnSpc>
            </a:pPr>
            <a:endParaRPr lang="de-DE" altLang="de-DE" sz="1400" b="1" dirty="0"/>
          </a:p>
          <a:p>
            <a:pPr eaLnBrk="1" hangingPunct="1"/>
            <a:endParaRPr lang="de-DE" altLang="de-DE" sz="1200" b="1" dirty="0"/>
          </a:p>
          <a:p>
            <a:pPr eaLnBrk="1" hangingPunct="1"/>
            <a:endParaRPr lang="de-DE" altLang="de-DE" sz="1200" b="1" dirty="0"/>
          </a:p>
          <a:p>
            <a:pPr algn="just" eaLnBrk="1" hangingPunct="1">
              <a:lnSpc>
                <a:spcPct val="120000"/>
              </a:lnSpc>
              <a:buFontTx/>
              <a:buAutoNum type="romanUcPeriod" startAt="2"/>
            </a:pPr>
            <a:endParaRPr lang="de-DE" altLang="de-DE" sz="1200" b="1" dirty="0"/>
          </a:p>
          <a:p>
            <a:pPr algn="just" eaLnBrk="1" hangingPunct="1">
              <a:lnSpc>
                <a:spcPct val="120000"/>
              </a:lnSpc>
              <a:buFont typeface="Arial" panose="020B0604020202020204" pitchFamily="34" charset="0"/>
              <a:buNone/>
            </a:pPr>
            <a:endParaRPr lang="de-DE" altLang="de-DE" sz="1200" dirty="0"/>
          </a:p>
          <a:p>
            <a:pPr algn="just" eaLnBrk="1" hangingPunct="1">
              <a:lnSpc>
                <a:spcPct val="120000"/>
              </a:lnSpc>
              <a:buFont typeface="Arial" panose="020B0604020202020204" pitchFamily="34" charset="0"/>
              <a:buNone/>
            </a:pPr>
            <a:endParaRPr lang="de-DE" altLang="de-DE" sz="1200" dirty="0"/>
          </a:p>
        </p:txBody>
      </p:sp>
    </p:spTree>
    <p:extLst>
      <p:ext uri="{BB962C8B-B14F-4D97-AF65-F5344CB8AC3E}">
        <p14:creationId xmlns:p14="http://schemas.microsoft.com/office/powerpoint/2010/main" val="1776394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feld 2">
            <a:extLst>
              <a:ext uri="{FF2B5EF4-FFF2-40B4-BE49-F238E27FC236}">
                <a16:creationId xmlns="" xmlns:a16="http://schemas.microsoft.com/office/drawing/2014/main" id="{003D0BCB-068C-624F-A3E9-F292EDD270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4525" y="1404938"/>
            <a:ext cx="431958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5207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5207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5207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5207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endParaRPr lang="de-DE" altLang="de-DE" b="1" dirty="0"/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EF16A880-3EFD-D146-8457-C50B79BAAD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1871" y="2773313"/>
            <a:ext cx="7704856" cy="3816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406400" indent="-4064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5207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5207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5207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5207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285750" indent="-285750" algn="just" eaLnBrk="1" hangingPunct="1">
              <a:lnSpc>
                <a:spcPct val="120000"/>
              </a:lnSpc>
              <a:buFontTx/>
              <a:buChar char="-"/>
            </a:pPr>
            <a:r>
              <a:rPr lang="de-DE" altLang="de-DE" sz="2000" dirty="0" err="1" smtClean="0"/>
              <a:t>separation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of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powers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and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its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consequences</a:t>
            </a:r>
            <a:endParaRPr lang="de-DE" altLang="de-DE" sz="2000" dirty="0" smtClean="0"/>
          </a:p>
          <a:p>
            <a:pPr marL="285750" indent="-285750" algn="just" eaLnBrk="1" hangingPunct="1">
              <a:lnSpc>
                <a:spcPct val="120000"/>
              </a:lnSpc>
              <a:buFontTx/>
              <a:buChar char="-"/>
            </a:pPr>
            <a:endParaRPr lang="de-DE" altLang="de-DE" sz="2000" dirty="0" smtClean="0"/>
          </a:p>
          <a:p>
            <a:pPr marL="285750" indent="-285750" algn="just" eaLnBrk="1" hangingPunct="1">
              <a:lnSpc>
                <a:spcPct val="120000"/>
              </a:lnSpc>
              <a:buFontTx/>
              <a:buChar char="-"/>
            </a:pPr>
            <a:r>
              <a:rPr lang="de-DE" altLang="de-DE" sz="2000" dirty="0" err="1"/>
              <a:t>r</a:t>
            </a:r>
            <a:r>
              <a:rPr lang="de-DE" altLang="de-DE" sz="2000" dirty="0" err="1" smtClean="0"/>
              <a:t>eview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of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the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decisions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of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the</a:t>
            </a:r>
            <a:r>
              <a:rPr lang="de-DE" altLang="de-DE" sz="2000" dirty="0" smtClean="0"/>
              <a:t> bar </a:t>
            </a:r>
            <a:r>
              <a:rPr lang="de-DE" altLang="de-DE" sz="2000" dirty="0" err="1" smtClean="0"/>
              <a:t>by</a:t>
            </a:r>
            <a:r>
              <a:rPr lang="de-DE" altLang="de-DE" sz="2000" dirty="0" smtClean="0"/>
              <a:t> an </a:t>
            </a:r>
            <a:r>
              <a:rPr lang="de-DE" altLang="de-DE" sz="2000" dirty="0" err="1" smtClean="0">
                <a:solidFill>
                  <a:srgbClr val="000000"/>
                </a:solidFill>
              </a:rPr>
              <a:t>independent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court</a:t>
            </a:r>
            <a:r>
              <a:rPr lang="de-DE" altLang="de-DE" sz="2000" dirty="0" smtClean="0"/>
              <a:t>, Anwaltsgericht (</a:t>
            </a:r>
            <a:r>
              <a:rPr lang="de-DE" altLang="de-DE" sz="2000" dirty="0" err="1" smtClean="0"/>
              <a:t>Lawyers</a:t>
            </a:r>
            <a:r>
              <a:rPr lang="de-DE" altLang="de-DE" sz="2000" dirty="0" smtClean="0"/>
              <a:t>‘ </a:t>
            </a:r>
            <a:r>
              <a:rPr lang="de-DE" altLang="de-DE" sz="2000" dirty="0" err="1" smtClean="0"/>
              <a:t>Disciplinary</a:t>
            </a:r>
            <a:r>
              <a:rPr lang="de-DE" altLang="de-DE" sz="2000" dirty="0" smtClean="0"/>
              <a:t> Court)</a:t>
            </a:r>
          </a:p>
          <a:p>
            <a:pPr marL="285750" indent="-285750" algn="just" eaLnBrk="1" hangingPunct="1">
              <a:lnSpc>
                <a:spcPct val="120000"/>
              </a:lnSpc>
              <a:buFontTx/>
              <a:buChar char="-"/>
            </a:pPr>
            <a:endParaRPr lang="de-DE" altLang="de-DE" sz="2000" dirty="0" smtClean="0"/>
          </a:p>
          <a:p>
            <a:pPr marL="285750" indent="-285750" algn="just" eaLnBrk="1" hangingPunct="1">
              <a:lnSpc>
                <a:spcPct val="120000"/>
              </a:lnSpc>
              <a:buFontTx/>
              <a:buChar char="-"/>
            </a:pPr>
            <a:r>
              <a:rPr lang="de-DE" altLang="de-DE" sz="2000" dirty="0" smtClean="0"/>
              <a:t>Anwaltsgerichtshof, </a:t>
            </a:r>
            <a:r>
              <a:rPr lang="de-DE" altLang="de-DE" sz="2000" dirty="0" err="1" smtClean="0"/>
              <a:t>members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are</a:t>
            </a:r>
            <a:r>
              <a:rPr lang="de-DE" altLang="de-DE" sz="2000" dirty="0" smtClean="0"/>
              <a:t> Rechtsanwälte</a:t>
            </a:r>
          </a:p>
          <a:p>
            <a:pPr marL="285750" indent="-285750" algn="just" eaLnBrk="1" hangingPunct="1">
              <a:lnSpc>
                <a:spcPct val="120000"/>
              </a:lnSpc>
              <a:buFontTx/>
              <a:buChar char="-"/>
            </a:pPr>
            <a:endParaRPr lang="de-DE" altLang="de-DE" sz="2000" dirty="0" smtClean="0"/>
          </a:p>
          <a:p>
            <a:pPr marL="285750" indent="-285750" algn="just" eaLnBrk="1" hangingPunct="1">
              <a:lnSpc>
                <a:spcPct val="120000"/>
              </a:lnSpc>
              <a:buFontTx/>
              <a:buChar char="-"/>
            </a:pPr>
            <a:r>
              <a:rPr lang="de-DE" altLang="de-DE" sz="2000" dirty="0" smtClean="0"/>
              <a:t>Appeal </a:t>
            </a:r>
            <a:r>
              <a:rPr lang="de-DE" altLang="de-DE" sz="2000" dirty="0" err="1" smtClean="0"/>
              <a:t>to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the</a:t>
            </a:r>
            <a:r>
              <a:rPr lang="de-DE" altLang="de-DE" sz="2000" dirty="0" smtClean="0"/>
              <a:t> Anwaltsgerichtshof, </a:t>
            </a:r>
            <a:r>
              <a:rPr lang="de-DE" altLang="de-DE" sz="2000" dirty="0" err="1" smtClean="0"/>
              <a:t>members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are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judges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and</a:t>
            </a:r>
            <a:r>
              <a:rPr lang="de-DE" altLang="de-DE" sz="2000" dirty="0" smtClean="0"/>
              <a:t> Rechtsanwälte, </a:t>
            </a:r>
            <a:r>
              <a:rPr lang="de-DE" altLang="de-DE" sz="2000" dirty="0" err="1" smtClean="0"/>
              <a:t>proposed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by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the</a:t>
            </a:r>
            <a:r>
              <a:rPr lang="de-DE" altLang="de-DE" sz="2000" dirty="0" smtClean="0"/>
              <a:t> bar </a:t>
            </a:r>
            <a:r>
              <a:rPr lang="de-DE" altLang="de-DE" sz="2000" dirty="0" err="1" smtClean="0"/>
              <a:t>and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appointed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by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the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state</a:t>
            </a:r>
            <a:endParaRPr lang="de-DE" altLang="de-DE" sz="2000" dirty="0" smtClean="0"/>
          </a:p>
          <a:p>
            <a:pPr marL="0" indent="0" algn="just" eaLnBrk="1" hangingPunct="1">
              <a:lnSpc>
                <a:spcPct val="120000"/>
              </a:lnSpc>
            </a:pPr>
            <a:endParaRPr lang="de-DE" altLang="de-DE" sz="1400" b="1" dirty="0"/>
          </a:p>
          <a:p>
            <a:pPr eaLnBrk="1" hangingPunct="1"/>
            <a:endParaRPr lang="de-DE" altLang="de-DE" sz="1200" b="1" dirty="0"/>
          </a:p>
          <a:p>
            <a:pPr eaLnBrk="1" hangingPunct="1"/>
            <a:endParaRPr lang="de-DE" altLang="de-DE" sz="1200" b="1" dirty="0"/>
          </a:p>
          <a:p>
            <a:pPr algn="just" eaLnBrk="1" hangingPunct="1">
              <a:lnSpc>
                <a:spcPct val="120000"/>
              </a:lnSpc>
              <a:buFontTx/>
              <a:buAutoNum type="romanUcPeriod" startAt="2"/>
            </a:pPr>
            <a:endParaRPr lang="de-DE" altLang="de-DE" sz="1200" b="1" dirty="0"/>
          </a:p>
          <a:p>
            <a:pPr algn="just" eaLnBrk="1" hangingPunct="1">
              <a:lnSpc>
                <a:spcPct val="120000"/>
              </a:lnSpc>
              <a:buFont typeface="Arial" panose="020B0604020202020204" pitchFamily="34" charset="0"/>
              <a:buNone/>
            </a:pPr>
            <a:endParaRPr lang="de-DE" altLang="de-DE" sz="1200" dirty="0"/>
          </a:p>
          <a:p>
            <a:pPr algn="just" eaLnBrk="1" hangingPunct="1">
              <a:lnSpc>
                <a:spcPct val="120000"/>
              </a:lnSpc>
              <a:buFont typeface="Arial" panose="020B0604020202020204" pitchFamily="34" charset="0"/>
              <a:buNone/>
            </a:pPr>
            <a:endParaRPr lang="de-DE" altLang="de-DE" sz="1200" dirty="0"/>
          </a:p>
        </p:txBody>
      </p:sp>
    </p:spTree>
    <p:extLst>
      <p:ext uri="{BB962C8B-B14F-4D97-AF65-F5344CB8AC3E}">
        <p14:creationId xmlns:p14="http://schemas.microsoft.com/office/powerpoint/2010/main" val="34153293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feld 2">
            <a:extLst>
              <a:ext uri="{FF2B5EF4-FFF2-40B4-BE49-F238E27FC236}">
                <a16:creationId xmlns="" xmlns:a16="http://schemas.microsoft.com/office/drawing/2014/main" id="{003D0BCB-068C-624F-A3E9-F292EDD270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4525" y="1404938"/>
            <a:ext cx="431958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5207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5207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5207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5207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endParaRPr lang="de-DE" altLang="de-DE" b="1" dirty="0"/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EF16A880-3EFD-D146-8457-C50B79BAAD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1871" y="2773313"/>
            <a:ext cx="7704856" cy="3816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406400" indent="-4064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5207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5207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5207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5207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indent="0" algn="just" eaLnBrk="1" hangingPunct="1">
              <a:lnSpc>
                <a:spcPct val="120000"/>
              </a:lnSpc>
            </a:pPr>
            <a:r>
              <a:rPr lang="de-DE" altLang="de-DE" sz="2000" b="1" u="sng" dirty="0" err="1" smtClean="0"/>
              <a:t>Possible</a:t>
            </a:r>
            <a:r>
              <a:rPr lang="de-DE" altLang="de-DE" sz="2000" b="1" u="sng" dirty="0" smtClean="0"/>
              <a:t> </a:t>
            </a:r>
            <a:r>
              <a:rPr lang="de-DE" altLang="de-DE" sz="2000" b="1" u="sng" dirty="0" err="1" smtClean="0"/>
              <a:t>sanctions</a:t>
            </a:r>
            <a:r>
              <a:rPr lang="de-DE" altLang="de-DE" sz="2000" b="1" u="sng" dirty="0" smtClean="0"/>
              <a:t> </a:t>
            </a:r>
            <a:r>
              <a:rPr lang="de-DE" altLang="de-DE" sz="2000" b="1" u="sng" dirty="0" err="1" smtClean="0"/>
              <a:t>of</a:t>
            </a:r>
            <a:r>
              <a:rPr lang="de-DE" altLang="de-DE" sz="2000" b="1" u="sng" dirty="0" smtClean="0"/>
              <a:t> </a:t>
            </a:r>
            <a:r>
              <a:rPr lang="de-DE" altLang="de-DE" sz="2000" b="1" u="sng" dirty="0" err="1" smtClean="0"/>
              <a:t>the</a:t>
            </a:r>
            <a:r>
              <a:rPr lang="de-DE" altLang="de-DE" sz="2000" b="1" u="sng" dirty="0" smtClean="0"/>
              <a:t> bar:</a:t>
            </a:r>
          </a:p>
          <a:p>
            <a:pPr marL="0" indent="0" algn="just" eaLnBrk="1" hangingPunct="1">
              <a:lnSpc>
                <a:spcPct val="120000"/>
              </a:lnSpc>
            </a:pPr>
            <a:endParaRPr lang="de-DE" altLang="de-DE" sz="2000" b="1" dirty="0"/>
          </a:p>
          <a:p>
            <a:pPr marL="285750" indent="-285750" algn="just" eaLnBrk="1" hangingPunct="1">
              <a:lnSpc>
                <a:spcPct val="120000"/>
              </a:lnSpc>
              <a:buFontTx/>
              <a:buChar char="-"/>
            </a:pPr>
            <a:r>
              <a:rPr lang="de-DE" altLang="de-DE" sz="2000" dirty="0" err="1"/>
              <a:t>i</a:t>
            </a:r>
            <a:r>
              <a:rPr lang="de-DE" altLang="de-DE" sz="2000" dirty="0" err="1" smtClean="0"/>
              <a:t>nstruction</a:t>
            </a:r>
            <a:r>
              <a:rPr lang="de-DE" altLang="de-DE" sz="2000" dirty="0" smtClean="0"/>
              <a:t> on </a:t>
            </a:r>
            <a:r>
              <a:rPr lang="de-DE" altLang="de-DE" sz="2000" dirty="0" err="1" smtClean="0"/>
              <a:t>the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obligations</a:t>
            </a:r>
            <a:endParaRPr lang="de-DE" altLang="de-DE" sz="2000" dirty="0" smtClean="0"/>
          </a:p>
          <a:p>
            <a:pPr marL="285750" indent="-285750" algn="just" eaLnBrk="1" hangingPunct="1">
              <a:lnSpc>
                <a:spcPct val="120000"/>
              </a:lnSpc>
              <a:buFontTx/>
              <a:buChar char="-"/>
            </a:pPr>
            <a:r>
              <a:rPr lang="de-DE" altLang="de-DE" sz="2000" dirty="0" err="1"/>
              <a:t>r</a:t>
            </a:r>
            <a:r>
              <a:rPr lang="de-DE" altLang="de-DE" sz="2000" dirty="0" err="1" smtClean="0"/>
              <a:t>eprimand</a:t>
            </a:r>
            <a:endParaRPr lang="de-DE" altLang="de-DE" sz="2000" dirty="0" smtClean="0"/>
          </a:p>
          <a:p>
            <a:pPr marL="285750" indent="-285750" algn="just" eaLnBrk="1" hangingPunct="1">
              <a:lnSpc>
                <a:spcPct val="120000"/>
              </a:lnSpc>
              <a:buFontTx/>
              <a:buChar char="-"/>
            </a:pPr>
            <a:endParaRPr lang="de-DE" altLang="de-DE" sz="2000" dirty="0"/>
          </a:p>
          <a:p>
            <a:pPr marL="0" indent="0" algn="just" eaLnBrk="1" hangingPunct="1">
              <a:lnSpc>
                <a:spcPct val="120000"/>
              </a:lnSpc>
            </a:pPr>
            <a:r>
              <a:rPr lang="de-DE" altLang="de-DE" sz="2000" b="1" u="sng" dirty="0" err="1" smtClean="0"/>
              <a:t>If</a:t>
            </a:r>
            <a:r>
              <a:rPr lang="de-DE" altLang="de-DE" sz="2000" b="1" u="sng" dirty="0" smtClean="0"/>
              <a:t> not </a:t>
            </a:r>
            <a:r>
              <a:rPr lang="de-DE" altLang="de-DE" sz="2000" b="1" u="sng" dirty="0" err="1" smtClean="0"/>
              <a:t>enough</a:t>
            </a:r>
            <a:r>
              <a:rPr lang="de-DE" altLang="de-DE" sz="2000" b="1" u="sng" dirty="0" smtClean="0"/>
              <a:t>:</a:t>
            </a:r>
          </a:p>
          <a:p>
            <a:pPr marL="0" indent="0" algn="just" eaLnBrk="1" hangingPunct="1">
              <a:lnSpc>
                <a:spcPct val="120000"/>
              </a:lnSpc>
            </a:pPr>
            <a:endParaRPr lang="de-DE" altLang="de-DE" sz="2000" b="1" u="sng" dirty="0"/>
          </a:p>
          <a:p>
            <a:pPr marL="342900" indent="-342900" algn="just" eaLnBrk="1" hangingPunct="1">
              <a:lnSpc>
                <a:spcPct val="120000"/>
              </a:lnSpc>
              <a:buFontTx/>
              <a:buChar char="-"/>
            </a:pPr>
            <a:r>
              <a:rPr lang="de-DE" altLang="de-DE" sz="2000" dirty="0" err="1" smtClean="0"/>
              <a:t>public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prosecutor</a:t>
            </a:r>
            <a:r>
              <a:rPr lang="de-DE" altLang="de-DE" sz="2000" dirty="0" smtClean="0"/>
              <a:t>, </a:t>
            </a:r>
            <a:r>
              <a:rPr lang="de-DE" altLang="de-DE" sz="2000" dirty="0" err="1" smtClean="0"/>
              <a:t>who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accuses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at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the</a:t>
            </a:r>
            <a:r>
              <a:rPr lang="de-DE" altLang="de-DE" sz="2000" dirty="0" smtClean="0"/>
              <a:t> Anwaltsgericht (</a:t>
            </a:r>
            <a:r>
              <a:rPr lang="de-DE" altLang="de-DE" sz="2000" dirty="0" err="1" smtClean="0"/>
              <a:t>Lawyers</a:t>
            </a:r>
            <a:r>
              <a:rPr lang="de-DE" altLang="de-DE" sz="2000" dirty="0" smtClean="0"/>
              <a:t>‘ </a:t>
            </a:r>
            <a:r>
              <a:rPr lang="de-DE" altLang="de-DE" sz="2000" dirty="0" err="1" smtClean="0"/>
              <a:t>Disciplinary</a:t>
            </a:r>
            <a:r>
              <a:rPr lang="de-DE" altLang="de-DE" sz="2000" dirty="0" smtClean="0"/>
              <a:t> Court)</a:t>
            </a:r>
          </a:p>
          <a:p>
            <a:pPr marL="342900" indent="-342900" algn="just" eaLnBrk="1" hangingPunct="1">
              <a:lnSpc>
                <a:spcPct val="120000"/>
              </a:lnSpc>
              <a:buFontTx/>
              <a:buChar char="-"/>
            </a:pPr>
            <a:endParaRPr lang="de-DE" altLang="de-DE" sz="2000" dirty="0"/>
          </a:p>
          <a:p>
            <a:pPr eaLnBrk="1" hangingPunct="1"/>
            <a:endParaRPr lang="de-DE" altLang="de-DE" sz="1200" b="1" dirty="0"/>
          </a:p>
          <a:p>
            <a:pPr eaLnBrk="1" hangingPunct="1"/>
            <a:endParaRPr lang="de-DE" altLang="de-DE" sz="1200" b="1" dirty="0"/>
          </a:p>
          <a:p>
            <a:pPr algn="just" eaLnBrk="1" hangingPunct="1">
              <a:lnSpc>
                <a:spcPct val="120000"/>
              </a:lnSpc>
              <a:buFontTx/>
              <a:buAutoNum type="romanUcPeriod" startAt="2"/>
            </a:pPr>
            <a:endParaRPr lang="de-DE" altLang="de-DE" sz="1200" b="1" dirty="0"/>
          </a:p>
          <a:p>
            <a:pPr algn="just" eaLnBrk="1" hangingPunct="1">
              <a:lnSpc>
                <a:spcPct val="120000"/>
              </a:lnSpc>
              <a:buFont typeface="Arial" panose="020B0604020202020204" pitchFamily="34" charset="0"/>
              <a:buNone/>
            </a:pPr>
            <a:endParaRPr lang="de-DE" altLang="de-DE" sz="1200" dirty="0"/>
          </a:p>
          <a:p>
            <a:pPr algn="just" eaLnBrk="1" hangingPunct="1">
              <a:lnSpc>
                <a:spcPct val="120000"/>
              </a:lnSpc>
              <a:buFont typeface="Arial" panose="020B0604020202020204" pitchFamily="34" charset="0"/>
              <a:buNone/>
            </a:pPr>
            <a:endParaRPr lang="de-DE" altLang="de-DE" sz="1200" dirty="0"/>
          </a:p>
        </p:txBody>
      </p:sp>
    </p:spTree>
    <p:extLst>
      <p:ext uri="{BB962C8B-B14F-4D97-AF65-F5344CB8AC3E}">
        <p14:creationId xmlns:p14="http://schemas.microsoft.com/office/powerpoint/2010/main" val="37291149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feld 2">
            <a:extLst>
              <a:ext uri="{FF2B5EF4-FFF2-40B4-BE49-F238E27FC236}">
                <a16:creationId xmlns="" xmlns:a16="http://schemas.microsoft.com/office/drawing/2014/main" id="{003D0BCB-068C-624F-A3E9-F292EDD270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4525" y="1404938"/>
            <a:ext cx="431958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5207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5207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5207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5207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endParaRPr lang="de-DE" altLang="de-DE" b="1" dirty="0"/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EF16A880-3EFD-D146-8457-C50B79BAAD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8968" y="2269257"/>
            <a:ext cx="7704856" cy="468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406400" indent="-4064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5207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5207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5207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5207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indent="0" algn="just" eaLnBrk="1" hangingPunct="1">
              <a:lnSpc>
                <a:spcPct val="120000"/>
              </a:lnSpc>
            </a:pPr>
            <a:r>
              <a:rPr lang="de-DE" altLang="de-DE" sz="2000" b="1" u="sng" dirty="0" err="1" smtClean="0"/>
              <a:t>Possible</a:t>
            </a:r>
            <a:r>
              <a:rPr lang="de-DE" altLang="de-DE" sz="2000" b="1" u="sng" dirty="0" smtClean="0"/>
              <a:t> </a:t>
            </a:r>
            <a:r>
              <a:rPr lang="de-DE" altLang="de-DE" sz="2000" b="1" u="sng" dirty="0" err="1" smtClean="0"/>
              <a:t>sanctions</a:t>
            </a:r>
            <a:r>
              <a:rPr lang="de-DE" altLang="de-DE" sz="2000" b="1" u="sng" dirty="0" smtClean="0"/>
              <a:t> </a:t>
            </a:r>
            <a:r>
              <a:rPr lang="de-DE" altLang="de-DE" sz="2000" b="1" u="sng" dirty="0" err="1" smtClean="0"/>
              <a:t>of</a:t>
            </a:r>
            <a:r>
              <a:rPr lang="de-DE" altLang="de-DE" sz="2000" b="1" u="sng" dirty="0" smtClean="0"/>
              <a:t> </a:t>
            </a:r>
            <a:r>
              <a:rPr lang="de-DE" altLang="de-DE" sz="2000" b="1" u="sng" dirty="0" err="1" smtClean="0"/>
              <a:t>the</a:t>
            </a:r>
            <a:r>
              <a:rPr lang="de-DE" altLang="de-DE" sz="2000" b="1" u="sng" dirty="0" smtClean="0"/>
              <a:t> </a:t>
            </a:r>
            <a:r>
              <a:rPr lang="de-DE" altLang="de-DE" sz="2000" b="1" u="sng" dirty="0" err="1" smtClean="0"/>
              <a:t>Disciplinary</a:t>
            </a:r>
            <a:r>
              <a:rPr lang="de-DE" altLang="de-DE" sz="2000" b="1" u="sng" dirty="0" smtClean="0"/>
              <a:t> Court:</a:t>
            </a:r>
          </a:p>
          <a:p>
            <a:pPr marL="0" indent="0" algn="just" eaLnBrk="1" hangingPunct="1">
              <a:lnSpc>
                <a:spcPct val="120000"/>
              </a:lnSpc>
            </a:pPr>
            <a:endParaRPr lang="de-DE" altLang="de-DE" sz="2000" b="1" u="sng" dirty="0"/>
          </a:p>
          <a:p>
            <a:pPr marL="342900" indent="-342900" algn="just" eaLnBrk="1" hangingPunct="1">
              <a:lnSpc>
                <a:spcPct val="120000"/>
              </a:lnSpc>
              <a:buFontTx/>
              <a:buChar char="-"/>
            </a:pPr>
            <a:r>
              <a:rPr lang="de-DE" altLang="de-DE" sz="2000" dirty="0" err="1"/>
              <a:t>w</a:t>
            </a:r>
            <a:r>
              <a:rPr lang="de-DE" altLang="de-DE" sz="2000" dirty="0" err="1" smtClean="0"/>
              <a:t>arning</a:t>
            </a:r>
            <a:endParaRPr lang="de-DE" altLang="de-DE" sz="2000" dirty="0" smtClean="0"/>
          </a:p>
          <a:p>
            <a:pPr marL="342900" indent="-342900" algn="just" eaLnBrk="1" hangingPunct="1">
              <a:lnSpc>
                <a:spcPct val="120000"/>
              </a:lnSpc>
              <a:buFontTx/>
              <a:buChar char="-"/>
            </a:pPr>
            <a:r>
              <a:rPr lang="de-DE" altLang="de-DE" sz="2000" dirty="0" err="1"/>
              <a:t>c</a:t>
            </a:r>
            <a:r>
              <a:rPr lang="de-DE" altLang="de-DE" sz="2000" dirty="0" err="1" smtClean="0"/>
              <a:t>aution</a:t>
            </a:r>
            <a:endParaRPr lang="de-DE" altLang="de-DE" sz="2000" dirty="0" smtClean="0"/>
          </a:p>
          <a:p>
            <a:pPr marL="342900" indent="-342900" algn="just" eaLnBrk="1" hangingPunct="1">
              <a:lnSpc>
                <a:spcPct val="120000"/>
              </a:lnSpc>
              <a:buFontTx/>
              <a:buChar char="-"/>
            </a:pPr>
            <a:r>
              <a:rPr lang="de-DE" altLang="de-DE" sz="2000" dirty="0" err="1"/>
              <a:t>f</a:t>
            </a:r>
            <a:r>
              <a:rPr lang="de-DE" altLang="de-DE" sz="2000" dirty="0" err="1" smtClean="0"/>
              <a:t>ine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up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to</a:t>
            </a:r>
            <a:r>
              <a:rPr lang="de-DE" altLang="de-DE" sz="2000" dirty="0" smtClean="0"/>
              <a:t> 25.000,00 Euro</a:t>
            </a:r>
          </a:p>
          <a:p>
            <a:pPr marL="342900" indent="-342900" algn="just" eaLnBrk="1" hangingPunct="1">
              <a:lnSpc>
                <a:spcPct val="120000"/>
              </a:lnSpc>
              <a:buFontTx/>
              <a:buChar char="-"/>
            </a:pPr>
            <a:r>
              <a:rPr lang="de-DE" altLang="de-DE" sz="2000" dirty="0"/>
              <a:t>a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ban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of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action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as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representative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and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council</a:t>
            </a:r>
            <a:r>
              <a:rPr lang="de-DE" altLang="de-DE" sz="2000" dirty="0" smtClean="0"/>
              <a:t> in </a:t>
            </a:r>
            <a:r>
              <a:rPr lang="de-DE" altLang="de-DE" sz="2000" dirty="0" err="1" smtClean="0"/>
              <a:t>certain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fields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of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law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for</a:t>
            </a:r>
            <a:r>
              <a:rPr lang="de-DE" altLang="de-DE" sz="2000" dirty="0" smtClean="0"/>
              <a:t> a </a:t>
            </a:r>
            <a:r>
              <a:rPr lang="de-DE" altLang="de-DE" sz="2000" dirty="0" err="1" smtClean="0"/>
              <a:t>period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of</a:t>
            </a:r>
            <a:r>
              <a:rPr lang="de-DE" altLang="de-DE" sz="2000" dirty="0" smtClean="0"/>
              <a:t> time, </a:t>
            </a:r>
            <a:r>
              <a:rPr lang="de-DE" altLang="de-DE" sz="2000" dirty="0" err="1" smtClean="0"/>
              <a:t>up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to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five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years</a:t>
            </a:r>
            <a:endParaRPr lang="de-DE" altLang="de-DE" sz="2000" dirty="0" smtClean="0"/>
          </a:p>
          <a:p>
            <a:pPr marL="342900" indent="-342900" algn="just" eaLnBrk="1" hangingPunct="1">
              <a:lnSpc>
                <a:spcPct val="120000"/>
              </a:lnSpc>
              <a:buFontTx/>
              <a:buChar char="-"/>
            </a:pPr>
            <a:r>
              <a:rPr lang="de-DE" altLang="de-DE" sz="2000" dirty="0" err="1" smtClean="0"/>
              <a:t>exclusion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from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the</a:t>
            </a:r>
            <a:r>
              <a:rPr lang="de-DE" altLang="de-DE" sz="2000" dirty="0" smtClean="0"/>
              <a:t> legal </a:t>
            </a:r>
            <a:r>
              <a:rPr lang="de-DE" altLang="de-DE" sz="2000" dirty="0" err="1" smtClean="0"/>
              <a:t>profession</a:t>
            </a:r>
            <a:endParaRPr lang="de-DE" altLang="de-DE" sz="2000" dirty="0" smtClean="0"/>
          </a:p>
          <a:p>
            <a:pPr marL="0" indent="0" algn="just" eaLnBrk="1" hangingPunct="1">
              <a:lnSpc>
                <a:spcPct val="120000"/>
              </a:lnSpc>
            </a:pPr>
            <a:endParaRPr lang="de-DE" altLang="de-DE" sz="2000" b="1" dirty="0"/>
          </a:p>
          <a:p>
            <a:pPr marL="0" indent="0" algn="just" eaLnBrk="1" hangingPunct="1">
              <a:lnSpc>
                <a:spcPct val="120000"/>
              </a:lnSpc>
            </a:pPr>
            <a:r>
              <a:rPr lang="de-DE" altLang="de-DE" sz="2000" dirty="0" smtClean="0"/>
              <a:t>Appeal </a:t>
            </a:r>
            <a:r>
              <a:rPr lang="de-DE" altLang="de-DE" sz="2000" dirty="0" err="1" smtClean="0"/>
              <a:t>to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the</a:t>
            </a:r>
            <a:r>
              <a:rPr lang="de-DE" altLang="de-DE" sz="2000" dirty="0" smtClean="0"/>
              <a:t> Higher </a:t>
            </a:r>
            <a:r>
              <a:rPr lang="de-DE" altLang="de-DE" sz="2000" dirty="0" err="1" smtClean="0"/>
              <a:t>Lawyers</a:t>
            </a:r>
            <a:r>
              <a:rPr lang="de-DE" altLang="de-DE" sz="2000" dirty="0" smtClean="0"/>
              <a:t>‘ Court </a:t>
            </a:r>
            <a:r>
              <a:rPr lang="de-DE" altLang="de-DE" sz="2000" dirty="0" err="1" smtClean="0"/>
              <a:t>possible</a:t>
            </a:r>
            <a:r>
              <a:rPr lang="de-DE" altLang="de-DE" sz="2000" dirty="0" smtClean="0"/>
              <a:t>, </a:t>
            </a:r>
            <a:r>
              <a:rPr lang="de-DE" altLang="de-DE" sz="2000" dirty="0" err="1" smtClean="0"/>
              <a:t>if</a:t>
            </a:r>
            <a:r>
              <a:rPr lang="de-DE" altLang="de-DE" sz="2000" dirty="0" smtClean="0"/>
              <a:t> a </a:t>
            </a:r>
            <a:r>
              <a:rPr lang="de-DE" altLang="de-DE" sz="2000" dirty="0" err="1" smtClean="0"/>
              <a:t>ban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of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acting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as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representative</a:t>
            </a:r>
            <a:r>
              <a:rPr lang="de-DE" altLang="de-DE" sz="2000" dirty="0" smtClean="0"/>
              <a:t> </a:t>
            </a:r>
            <a:r>
              <a:rPr lang="de-DE" altLang="de-DE" sz="2000" dirty="0" smtClean="0"/>
              <a:t>was </a:t>
            </a:r>
            <a:r>
              <a:rPr lang="de-DE" altLang="de-DE" sz="2000" dirty="0" err="1" smtClean="0"/>
              <a:t>the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sanction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imposed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by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the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judgement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of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the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Disciplinary</a:t>
            </a:r>
            <a:r>
              <a:rPr lang="de-DE" altLang="de-DE" sz="2000" dirty="0" smtClean="0"/>
              <a:t> Court.</a:t>
            </a:r>
          </a:p>
          <a:p>
            <a:pPr marL="342900" indent="-342900" algn="just" eaLnBrk="1" hangingPunct="1">
              <a:lnSpc>
                <a:spcPct val="120000"/>
              </a:lnSpc>
              <a:buFontTx/>
              <a:buChar char="-"/>
            </a:pPr>
            <a:endParaRPr lang="de-DE" altLang="de-DE" sz="2000" dirty="0"/>
          </a:p>
          <a:p>
            <a:pPr eaLnBrk="1" hangingPunct="1"/>
            <a:endParaRPr lang="de-DE" altLang="de-DE" sz="1200" b="1" dirty="0"/>
          </a:p>
          <a:p>
            <a:pPr eaLnBrk="1" hangingPunct="1"/>
            <a:endParaRPr lang="de-DE" altLang="de-DE" sz="1200" b="1" dirty="0"/>
          </a:p>
          <a:p>
            <a:pPr algn="just" eaLnBrk="1" hangingPunct="1">
              <a:lnSpc>
                <a:spcPct val="120000"/>
              </a:lnSpc>
              <a:buFontTx/>
              <a:buAutoNum type="romanUcPeriod" startAt="2"/>
            </a:pPr>
            <a:endParaRPr lang="de-DE" altLang="de-DE" sz="1200" b="1" dirty="0"/>
          </a:p>
          <a:p>
            <a:pPr algn="just" eaLnBrk="1" hangingPunct="1">
              <a:lnSpc>
                <a:spcPct val="120000"/>
              </a:lnSpc>
              <a:buFont typeface="Arial" panose="020B0604020202020204" pitchFamily="34" charset="0"/>
              <a:buNone/>
            </a:pPr>
            <a:endParaRPr lang="de-DE" altLang="de-DE" sz="1200" dirty="0"/>
          </a:p>
          <a:p>
            <a:pPr algn="just" eaLnBrk="1" hangingPunct="1">
              <a:lnSpc>
                <a:spcPct val="120000"/>
              </a:lnSpc>
              <a:buFont typeface="Arial" panose="020B0604020202020204" pitchFamily="34" charset="0"/>
              <a:buNone/>
            </a:pPr>
            <a:endParaRPr lang="de-DE" altLang="de-DE" sz="1200" dirty="0"/>
          </a:p>
        </p:txBody>
      </p:sp>
    </p:spTree>
    <p:extLst>
      <p:ext uri="{BB962C8B-B14F-4D97-AF65-F5344CB8AC3E}">
        <p14:creationId xmlns:p14="http://schemas.microsoft.com/office/powerpoint/2010/main" val="18653037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feld 2">
            <a:extLst>
              <a:ext uri="{FF2B5EF4-FFF2-40B4-BE49-F238E27FC236}">
                <a16:creationId xmlns="" xmlns:a16="http://schemas.microsoft.com/office/drawing/2014/main" id="{003D0BCB-068C-624F-A3E9-F292EDD270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4525" y="1404938"/>
            <a:ext cx="431958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5207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5207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5207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5207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endParaRPr lang="de-DE" altLang="de-DE" b="1" dirty="0"/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EF16A880-3EFD-D146-8457-C50B79BAAD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8968" y="2269257"/>
            <a:ext cx="7704856" cy="468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406400" indent="-4064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5207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5207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5207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5207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indent="0" algn="just" eaLnBrk="1" hangingPunct="1">
              <a:lnSpc>
                <a:spcPct val="120000"/>
              </a:lnSpc>
            </a:pPr>
            <a:endParaRPr lang="de-DE" altLang="de-DE" sz="2000" b="1" u="sng" dirty="0"/>
          </a:p>
          <a:p>
            <a:pPr marL="342900" indent="-342900" algn="just" eaLnBrk="1" hangingPunct="1">
              <a:lnSpc>
                <a:spcPct val="120000"/>
              </a:lnSpc>
              <a:buFontTx/>
              <a:buChar char="-"/>
            </a:pPr>
            <a:r>
              <a:rPr lang="de-DE" altLang="de-DE" sz="2000" dirty="0" smtClean="0"/>
              <a:t>Statistical </a:t>
            </a:r>
            <a:r>
              <a:rPr lang="de-DE" altLang="de-DE" sz="2000" dirty="0" err="1" smtClean="0"/>
              <a:t>data</a:t>
            </a:r>
            <a:endParaRPr lang="de-DE" altLang="de-DE" sz="2000" dirty="0" smtClean="0"/>
          </a:p>
          <a:p>
            <a:pPr marL="0" indent="0" algn="just" eaLnBrk="1" hangingPunct="1">
              <a:lnSpc>
                <a:spcPct val="120000"/>
              </a:lnSpc>
            </a:pPr>
            <a:endParaRPr lang="de-DE" altLang="de-DE" sz="2000" dirty="0" smtClean="0"/>
          </a:p>
          <a:p>
            <a:pPr marL="342900" indent="-342900" algn="just" eaLnBrk="1" hangingPunct="1">
              <a:lnSpc>
                <a:spcPct val="120000"/>
              </a:lnSpc>
              <a:buFontTx/>
              <a:buChar char="-"/>
            </a:pPr>
            <a:r>
              <a:rPr lang="de-DE" altLang="de-DE" sz="2000" dirty="0" err="1" smtClean="0"/>
              <a:t>Typical</a:t>
            </a:r>
            <a:r>
              <a:rPr lang="de-DE" altLang="de-DE" sz="2000" dirty="0" smtClean="0"/>
              <a:t> </a:t>
            </a:r>
            <a:r>
              <a:rPr lang="de-DE" altLang="de-DE" sz="2000" dirty="0" err="1" smtClean="0"/>
              <a:t>cases</a:t>
            </a:r>
            <a:endParaRPr lang="de-DE" altLang="de-DE" sz="2000" dirty="0"/>
          </a:p>
          <a:p>
            <a:pPr eaLnBrk="1" hangingPunct="1"/>
            <a:endParaRPr lang="de-DE" altLang="de-DE" sz="1200" b="1" dirty="0"/>
          </a:p>
          <a:p>
            <a:pPr eaLnBrk="1" hangingPunct="1"/>
            <a:endParaRPr lang="de-DE" altLang="de-DE" sz="1200" b="1" dirty="0"/>
          </a:p>
          <a:p>
            <a:pPr algn="just" eaLnBrk="1" hangingPunct="1">
              <a:lnSpc>
                <a:spcPct val="120000"/>
              </a:lnSpc>
              <a:buFontTx/>
              <a:buAutoNum type="romanUcPeriod" startAt="2"/>
            </a:pPr>
            <a:endParaRPr lang="de-DE" altLang="de-DE" sz="1200" b="1" dirty="0"/>
          </a:p>
          <a:p>
            <a:pPr algn="just" eaLnBrk="1" hangingPunct="1">
              <a:lnSpc>
                <a:spcPct val="120000"/>
              </a:lnSpc>
              <a:buFont typeface="Arial" panose="020B0604020202020204" pitchFamily="34" charset="0"/>
              <a:buNone/>
            </a:pPr>
            <a:endParaRPr lang="de-DE" altLang="de-DE" sz="1200" dirty="0"/>
          </a:p>
          <a:p>
            <a:pPr algn="just" eaLnBrk="1" hangingPunct="1">
              <a:lnSpc>
                <a:spcPct val="120000"/>
              </a:lnSpc>
              <a:buFont typeface="Arial" panose="020B0604020202020204" pitchFamily="34" charset="0"/>
              <a:buNone/>
            </a:pPr>
            <a:endParaRPr lang="de-DE" altLang="de-DE" sz="1200" dirty="0"/>
          </a:p>
        </p:txBody>
      </p:sp>
    </p:spTree>
    <p:extLst>
      <p:ext uri="{BB962C8B-B14F-4D97-AF65-F5344CB8AC3E}">
        <p14:creationId xmlns:p14="http://schemas.microsoft.com/office/powerpoint/2010/main" val="32179790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>
            <a:extLst>
              <a:ext uri="{FF2B5EF4-FFF2-40B4-BE49-F238E27FC236}">
                <a16:creationId xmlns="" xmlns:a16="http://schemas.microsoft.com/office/drawing/2014/main" id="{C75E682D-01E3-9C48-BA3A-83A1C199F5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3800" y="2989188"/>
            <a:ext cx="5689600" cy="936253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de-DE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2752031" y="3221911"/>
            <a:ext cx="511256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 err="1" smtClean="0"/>
              <a:t>Thank</a:t>
            </a:r>
            <a:r>
              <a:rPr lang="de-DE" b="1" dirty="0" smtClean="0"/>
              <a:t> </a:t>
            </a:r>
            <a:r>
              <a:rPr lang="de-DE" b="1" dirty="0" err="1" smtClean="0"/>
              <a:t>your</a:t>
            </a:r>
            <a:r>
              <a:rPr lang="de-DE" b="1" dirty="0" smtClean="0"/>
              <a:t> </a:t>
            </a:r>
            <a:r>
              <a:rPr lang="de-DE" b="1" dirty="0" err="1" smtClean="0"/>
              <a:t>for</a:t>
            </a:r>
            <a:r>
              <a:rPr lang="de-DE" b="1" dirty="0" smtClean="0"/>
              <a:t> </a:t>
            </a:r>
            <a:r>
              <a:rPr lang="de-DE" b="1" dirty="0" err="1" smtClean="0"/>
              <a:t>your</a:t>
            </a:r>
            <a:r>
              <a:rPr lang="de-DE" b="1" dirty="0" smtClean="0"/>
              <a:t> </a:t>
            </a:r>
            <a:r>
              <a:rPr lang="de-DE" b="1" dirty="0" err="1" smtClean="0"/>
              <a:t>attention</a:t>
            </a:r>
            <a:r>
              <a:rPr lang="de-DE" b="1" dirty="0" smtClean="0"/>
              <a:t>!</a:t>
            </a:r>
            <a:endParaRPr lang="de-DE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MNG Tite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271</Words>
  <Application>Microsoft Macintosh PowerPoint</Application>
  <PresentationFormat>Benutzerdefiniert</PresentationFormat>
  <Paragraphs>81</Paragraphs>
  <Slides>9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0" baseType="lpstr">
      <vt:lpstr>SMNG Titel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Manager/>
  <Company>Studio Oberländer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subject/>
  <dc:creator>Kersten Oberländer</dc:creator>
  <cp:keywords/>
  <dc:description/>
  <cp:lastModifiedBy>Kanzlei SMNG</cp:lastModifiedBy>
  <cp:revision>474</cp:revision>
  <cp:lastPrinted>2019-06-12T13:51:23Z</cp:lastPrinted>
  <dcterms:created xsi:type="dcterms:W3CDTF">2011-02-18T09:25:51Z</dcterms:created>
  <dcterms:modified xsi:type="dcterms:W3CDTF">2019-09-11T12:58:24Z</dcterms:modified>
  <cp:category/>
</cp:coreProperties>
</file>